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s/slide79.xml" ContentType="application/vnd.openxmlformats-officedocument.presentationml.slide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792" r:id="rId1"/>
  </p:sldMasterIdLst>
  <p:notesMasterIdLst>
    <p:notesMasterId r:id="rId89"/>
  </p:notesMasterIdLst>
  <p:sldIdLst>
    <p:sldId id="256" r:id="rId2"/>
    <p:sldId id="257" r:id="rId3"/>
    <p:sldId id="474" r:id="rId4"/>
    <p:sldId id="258" r:id="rId5"/>
    <p:sldId id="475" r:id="rId6"/>
    <p:sldId id="526" r:id="rId7"/>
    <p:sldId id="476" r:id="rId8"/>
    <p:sldId id="477" r:id="rId9"/>
    <p:sldId id="478" r:id="rId10"/>
    <p:sldId id="479" r:id="rId11"/>
    <p:sldId id="480" r:id="rId12"/>
    <p:sldId id="484" r:id="rId13"/>
    <p:sldId id="482" r:id="rId14"/>
    <p:sldId id="486" r:id="rId15"/>
    <p:sldId id="489" r:id="rId16"/>
    <p:sldId id="483" r:id="rId17"/>
    <p:sldId id="485" r:id="rId18"/>
    <p:sldId id="481" r:id="rId19"/>
    <p:sldId id="495" r:id="rId20"/>
    <p:sldId id="494" r:id="rId21"/>
    <p:sldId id="491" r:id="rId22"/>
    <p:sldId id="490" r:id="rId23"/>
    <p:sldId id="493" r:id="rId24"/>
    <p:sldId id="496" r:id="rId25"/>
    <p:sldId id="498" r:id="rId26"/>
    <p:sldId id="499" r:id="rId27"/>
    <p:sldId id="500" r:id="rId28"/>
    <p:sldId id="501" r:id="rId29"/>
    <p:sldId id="497" r:id="rId30"/>
    <p:sldId id="504" r:id="rId31"/>
    <p:sldId id="503" r:id="rId32"/>
    <p:sldId id="506" r:id="rId33"/>
    <p:sldId id="508" r:id="rId34"/>
    <p:sldId id="509" r:id="rId35"/>
    <p:sldId id="507" r:id="rId36"/>
    <p:sldId id="510" r:id="rId37"/>
    <p:sldId id="511" r:id="rId38"/>
    <p:sldId id="512" r:id="rId39"/>
    <p:sldId id="513" r:id="rId40"/>
    <p:sldId id="514" r:id="rId41"/>
    <p:sldId id="444" r:id="rId42"/>
    <p:sldId id="515" r:id="rId43"/>
    <p:sldId id="517" r:id="rId44"/>
    <p:sldId id="516" r:id="rId45"/>
    <p:sldId id="523" r:id="rId46"/>
    <p:sldId id="518" r:id="rId47"/>
    <p:sldId id="520" r:id="rId48"/>
    <p:sldId id="524" r:id="rId49"/>
    <p:sldId id="527" r:id="rId50"/>
    <p:sldId id="530" r:id="rId51"/>
    <p:sldId id="528" r:id="rId52"/>
    <p:sldId id="555" r:id="rId53"/>
    <p:sldId id="560" r:id="rId54"/>
    <p:sldId id="532" r:id="rId55"/>
    <p:sldId id="535" r:id="rId56"/>
    <p:sldId id="536" r:id="rId57"/>
    <p:sldId id="537" r:id="rId58"/>
    <p:sldId id="538" r:id="rId59"/>
    <p:sldId id="539" r:id="rId60"/>
    <p:sldId id="540" r:id="rId61"/>
    <p:sldId id="534" r:id="rId62"/>
    <p:sldId id="541" r:id="rId63"/>
    <p:sldId id="531" r:id="rId64"/>
    <p:sldId id="543" r:id="rId65"/>
    <p:sldId id="544" r:id="rId66"/>
    <p:sldId id="545" r:id="rId67"/>
    <p:sldId id="546" r:id="rId68"/>
    <p:sldId id="547" r:id="rId69"/>
    <p:sldId id="548" r:id="rId70"/>
    <p:sldId id="549" r:id="rId71"/>
    <p:sldId id="550" r:id="rId72"/>
    <p:sldId id="551" r:id="rId73"/>
    <p:sldId id="552" r:id="rId74"/>
    <p:sldId id="553" r:id="rId75"/>
    <p:sldId id="558" r:id="rId76"/>
    <p:sldId id="564" r:id="rId77"/>
    <p:sldId id="569" r:id="rId78"/>
    <p:sldId id="570" r:id="rId79"/>
    <p:sldId id="568" r:id="rId80"/>
    <p:sldId id="557" r:id="rId81"/>
    <p:sldId id="561" r:id="rId82"/>
    <p:sldId id="566" r:id="rId83"/>
    <p:sldId id="565" r:id="rId84"/>
    <p:sldId id="562" r:id="rId85"/>
    <p:sldId id="563" r:id="rId86"/>
    <p:sldId id="473" r:id="rId87"/>
    <p:sldId id="567" r:id="rId88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A2BF"/>
    <a:srgbClr val="B0442E"/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Estilo com Tema 1 - Ênfas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Estilo com Tema 1 - Ênfas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73" autoAdjust="0"/>
    <p:restoredTop sz="94660"/>
  </p:normalViewPr>
  <p:slideViewPr>
    <p:cSldViewPr>
      <p:cViewPr varScale="1">
        <p:scale>
          <a:sx n="66" d="100"/>
          <a:sy n="66" d="100"/>
        </p:scale>
        <p:origin x="-120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A8F1B5-7312-4904-ACF9-BD85A5462880}" type="doc">
      <dgm:prSet loTypeId="urn:microsoft.com/office/officeart/2005/8/layout/h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0C87CD25-85D9-484D-BA27-9D4B98AEDC2A}">
      <dgm:prSet phldrT="[Texto]"/>
      <dgm:spPr/>
      <dgm:t>
        <a:bodyPr/>
        <a:lstStyle/>
        <a:p>
          <a:r>
            <a:rPr lang="pt-BR" dirty="0" smtClean="0"/>
            <a:t>Ciclo Industrial</a:t>
          </a:r>
          <a:endParaRPr lang="pt-BR" dirty="0"/>
        </a:p>
      </dgm:t>
    </dgm:pt>
    <dgm:pt modelId="{6B02AFBC-B83E-46B5-913E-DC5C3AF4D760}" type="parTrans" cxnId="{A12024F1-608C-462E-B7CF-0FBB9D415712}">
      <dgm:prSet/>
      <dgm:spPr/>
      <dgm:t>
        <a:bodyPr/>
        <a:lstStyle/>
        <a:p>
          <a:endParaRPr lang="pt-BR"/>
        </a:p>
      </dgm:t>
    </dgm:pt>
    <dgm:pt modelId="{3362799E-BD90-4BC7-A50D-E99E2CF7EE04}" type="sibTrans" cxnId="{A12024F1-608C-462E-B7CF-0FBB9D415712}">
      <dgm:prSet/>
      <dgm:spPr/>
      <dgm:t>
        <a:bodyPr/>
        <a:lstStyle/>
        <a:p>
          <a:endParaRPr lang="pt-BR"/>
        </a:p>
      </dgm:t>
    </dgm:pt>
    <dgm:pt modelId="{88C69717-E676-4112-996F-CE25DD88CDAF}">
      <dgm:prSet phldrT="[Texto]"/>
      <dgm:spPr/>
      <dgm:t>
        <a:bodyPr/>
        <a:lstStyle/>
        <a:p>
          <a:r>
            <a:rPr lang="pt-BR" dirty="0" smtClean="0"/>
            <a:t>Escala</a:t>
          </a:r>
          <a:endParaRPr lang="pt-BR" dirty="0"/>
        </a:p>
      </dgm:t>
    </dgm:pt>
    <dgm:pt modelId="{F94D8773-56E5-415C-9D04-C54FB412EFB1}" type="parTrans" cxnId="{C79169A8-3AF1-456F-A11C-7EB4F225F697}">
      <dgm:prSet/>
      <dgm:spPr/>
      <dgm:t>
        <a:bodyPr/>
        <a:lstStyle/>
        <a:p>
          <a:endParaRPr lang="pt-BR"/>
        </a:p>
      </dgm:t>
    </dgm:pt>
    <dgm:pt modelId="{80FBA231-7586-454B-A5C2-5D3472F2396F}" type="sibTrans" cxnId="{C79169A8-3AF1-456F-A11C-7EB4F225F697}">
      <dgm:prSet/>
      <dgm:spPr/>
      <dgm:t>
        <a:bodyPr/>
        <a:lstStyle/>
        <a:p>
          <a:endParaRPr lang="pt-BR"/>
        </a:p>
      </dgm:t>
    </dgm:pt>
    <dgm:pt modelId="{5DE3667A-4F2F-4ECC-96C4-647069086B8D}">
      <dgm:prSet phldrT="[Texto]"/>
      <dgm:spPr/>
      <dgm:t>
        <a:bodyPr/>
        <a:lstStyle/>
        <a:p>
          <a:r>
            <a:rPr lang="pt-BR" dirty="0" smtClean="0"/>
            <a:t>Ciclo Digital</a:t>
          </a:r>
          <a:endParaRPr lang="pt-BR" dirty="0"/>
        </a:p>
      </dgm:t>
    </dgm:pt>
    <dgm:pt modelId="{64396A0A-83A4-4BEB-A54B-6C8A3B945274}" type="parTrans" cxnId="{F1891E14-8AEC-4E43-BBAF-26ED36B9C7BE}">
      <dgm:prSet/>
      <dgm:spPr/>
      <dgm:t>
        <a:bodyPr/>
        <a:lstStyle/>
        <a:p>
          <a:endParaRPr lang="pt-BR"/>
        </a:p>
      </dgm:t>
    </dgm:pt>
    <dgm:pt modelId="{42BB0F8D-2C79-44AC-A744-4B89399B8486}" type="sibTrans" cxnId="{F1891E14-8AEC-4E43-BBAF-26ED36B9C7BE}">
      <dgm:prSet/>
      <dgm:spPr/>
      <dgm:t>
        <a:bodyPr/>
        <a:lstStyle/>
        <a:p>
          <a:endParaRPr lang="pt-BR"/>
        </a:p>
      </dgm:t>
    </dgm:pt>
    <dgm:pt modelId="{9EAC5138-CA4D-4656-9417-F52F02E44DEC}">
      <dgm:prSet phldrT="[Texto]"/>
      <dgm:spPr/>
      <dgm:t>
        <a:bodyPr/>
        <a:lstStyle/>
        <a:p>
          <a:r>
            <a:rPr lang="pt-BR" dirty="0" smtClean="0"/>
            <a:t>Velocidade</a:t>
          </a:r>
          <a:endParaRPr lang="pt-BR" dirty="0"/>
        </a:p>
      </dgm:t>
    </dgm:pt>
    <dgm:pt modelId="{095B39BD-274B-4309-AF98-C240A4D9AA71}" type="parTrans" cxnId="{6FE5787B-7004-47FF-8018-C3C6974791C1}">
      <dgm:prSet/>
      <dgm:spPr/>
      <dgm:t>
        <a:bodyPr/>
        <a:lstStyle/>
        <a:p>
          <a:endParaRPr lang="pt-BR"/>
        </a:p>
      </dgm:t>
    </dgm:pt>
    <dgm:pt modelId="{6FC7AB68-021C-47A3-B58D-9B4C8A4A76A8}" type="sibTrans" cxnId="{6FE5787B-7004-47FF-8018-C3C6974791C1}">
      <dgm:prSet/>
      <dgm:spPr/>
      <dgm:t>
        <a:bodyPr/>
        <a:lstStyle/>
        <a:p>
          <a:endParaRPr lang="pt-BR"/>
        </a:p>
      </dgm:t>
    </dgm:pt>
    <dgm:pt modelId="{C9E9D35D-7E1A-403A-81B3-490046527309}">
      <dgm:prSet phldrT="[Texto]"/>
      <dgm:spPr/>
      <dgm:t>
        <a:bodyPr/>
        <a:lstStyle/>
        <a:p>
          <a:r>
            <a:rPr lang="pt-BR" dirty="0" smtClean="0"/>
            <a:t>Imaginação</a:t>
          </a:r>
          <a:endParaRPr lang="pt-BR" dirty="0"/>
        </a:p>
      </dgm:t>
    </dgm:pt>
    <dgm:pt modelId="{9B7D916A-AE4C-4376-BD70-6159A2D66F02}" type="parTrans" cxnId="{F853DA18-D48D-44BD-80FC-EB5092F7846F}">
      <dgm:prSet/>
      <dgm:spPr/>
      <dgm:t>
        <a:bodyPr/>
        <a:lstStyle/>
        <a:p>
          <a:endParaRPr lang="pt-BR"/>
        </a:p>
      </dgm:t>
    </dgm:pt>
    <dgm:pt modelId="{0F01232E-A213-41B9-B34B-602CB1A85572}" type="sibTrans" cxnId="{F853DA18-D48D-44BD-80FC-EB5092F7846F}">
      <dgm:prSet/>
      <dgm:spPr/>
      <dgm:t>
        <a:bodyPr/>
        <a:lstStyle/>
        <a:p>
          <a:endParaRPr lang="pt-BR"/>
        </a:p>
      </dgm:t>
    </dgm:pt>
    <dgm:pt modelId="{E4FCF5F9-B7D0-464E-8034-07AF77CB7C5F}">
      <dgm:prSet phldrT="[Texto]"/>
      <dgm:spPr/>
      <dgm:t>
        <a:bodyPr/>
        <a:lstStyle/>
        <a:p>
          <a:r>
            <a:rPr lang="pt-BR" dirty="0" smtClean="0"/>
            <a:t>Eficiência</a:t>
          </a:r>
          <a:endParaRPr lang="pt-BR" dirty="0"/>
        </a:p>
      </dgm:t>
    </dgm:pt>
    <dgm:pt modelId="{6047F854-5AAB-4FC9-8596-A62270D80AE2}" type="parTrans" cxnId="{8A12829D-C75A-4850-9837-2AF8838ADA2E}">
      <dgm:prSet/>
      <dgm:spPr/>
      <dgm:t>
        <a:bodyPr/>
        <a:lstStyle/>
        <a:p>
          <a:endParaRPr lang="pt-BR"/>
        </a:p>
      </dgm:t>
    </dgm:pt>
    <dgm:pt modelId="{F79A61DD-E070-4CA7-8D8C-2002022608A3}" type="sibTrans" cxnId="{8A12829D-C75A-4850-9837-2AF8838ADA2E}">
      <dgm:prSet/>
      <dgm:spPr/>
      <dgm:t>
        <a:bodyPr/>
        <a:lstStyle/>
        <a:p>
          <a:endParaRPr lang="pt-BR"/>
        </a:p>
      </dgm:t>
    </dgm:pt>
    <dgm:pt modelId="{D874BC33-0E4E-43AD-A393-F4994ACBAEBB}">
      <dgm:prSet phldrT="[Texto]"/>
      <dgm:spPr/>
      <dgm:t>
        <a:bodyPr/>
        <a:lstStyle/>
        <a:p>
          <a:r>
            <a:rPr lang="pt-BR" dirty="0" smtClean="0"/>
            <a:t>Disciplina</a:t>
          </a:r>
          <a:endParaRPr lang="pt-BR" dirty="0"/>
        </a:p>
      </dgm:t>
    </dgm:pt>
    <dgm:pt modelId="{C2696D46-07D7-44BE-A6BA-F7DE16907672}" type="parTrans" cxnId="{9FE5ED46-FB0F-448E-AF05-2BE13F55F13F}">
      <dgm:prSet/>
      <dgm:spPr/>
      <dgm:t>
        <a:bodyPr/>
        <a:lstStyle/>
        <a:p>
          <a:endParaRPr lang="pt-BR"/>
        </a:p>
      </dgm:t>
    </dgm:pt>
    <dgm:pt modelId="{C27E740F-F03A-4F37-91F4-0C4752F9DC4A}" type="sibTrans" cxnId="{9FE5ED46-FB0F-448E-AF05-2BE13F55F13F}">
      <dgm:prSet/>
      <dgm:spPr/>
      <dgm:t>
        <a:bodyPr/>
        <a:lstStyle/>
        <a:p>
          <a:endParaRPr lang="pt-BR"/>
        </a:p>
      </dgm:t>
    </dgm:pt>
    <dgm:pt modelId="{50895901-DF52-43C0-9813-185B13E90C08}">
      <dgm:prSet phldrT="[Texto]"/>
      <dgm:spPr/>
      <dgm:t>
        <a:bodyPr/>
        <a:lstStyle/>
        <a:p>
          <a:r>
            <a:rPr lang="pt-BR" dirty="0" smtClean="0"/>
            <a:t>Controle</a:t>
          </a:r>
          <a:endParaRPr lang="pt-BR" dirty="0"/>
        </a:p>
      </dgm:t>
    </dgm:pt>
    <dgm:pt modelId="{967E3E95-77D2-41CB-9200-1A3D8DF1DF4B}" type="parTrans" cxnId="{CA3EB607-C474-45B6-85D7-1B1182BE66B3}">
      <dgm:prSet/>
      <dgm:spPr/>
      <dgm:t>
        <a:bodyPr/>
        <a:lstStyle/>
        <a:p>
          <a:endParaRPr lang="pt-BR"/>
        </a:p>
      </dgm:t>
    </dgm:pt>
    <dgm:pt modelId="{05DE2F69-7F8E-49F4-B461-281560176FF4}" type="sibTrans" cxnId="{CA3EB607-C474-45B6-85D7-1B1182BE66B3}">
      <dgm:prSet/>
      <dgm:spPr/>
      <dgm:t>
        <a:bodyPr/>
        <a:lstStyle/>
        <a:p>
          <a:endParaRPr lang="pt-BR"/>
        </a:p>
      </dgm:t>
    </dgm:pt>
    <dgm:pt modelId="{36E51B46-A84C-4E1D-A862-531874249B5B}">
      <dgm:prSet phldrT="[Texto]"/>
      <dgm:spPr/>
      <dgm:t>
        <a:bodyPr/>
        <a:lstStyle/>
        <a:p>
          <a:r>
            <a:rPr lang="pt-BR" dirty="0" smtClean="0"/>
            <a:t>Alinhamento</a:t>
          </a:r>
          <a:endParaRPr lang="pt-BR" dirty="0"/>
        </a:p>
      </dgm:t>
    </dgm:pt>
    <dgm:pt modelId="{BF5BD7A7-8243-4F7A-BA35-8DAE49EA47C4}" type="parTrans" cxnId="{F0787AB9-02EE-4C0C-9C5C-BE80EE0901E0}">
      <dgm:prSet/>
      <dgm:spPr/>
      <dgm:t>
        <a:bodyPr/>
        <a:lstStyle/>
        <a:p>
          <a:endParaRPr lang="pt-BR"/>
        </a:p>
      </dgm:t>
    </dgm:pt>
    <dgm:pt modelId="{185C4ECD-E12A-4F8C-8172-A7AFCF8FE670}" type="sibTrans" cxnId="{F0787AB9-02EE-4C0C-9C5C-BE80EE0901E0}">
      <dgm:prSet/>
      <dgm:spPr/>
      <dgm:t>
        <a:bodyPr/>
        <a:lstStyle/>
        <a:p>
          <a:endParaRPr lang="pt-BR"/>
        </a:p>
      </dgm:t>
    </dgm:pt>
    <dgm:pt modelId="{090230AC-D713-4A2C-BEB7-006A73079991}">
      <dgm:prSet phldrT="[Texto]"/>
      <dgm:spPr/>
      <dgm:t>
        <a:bodyPr/>
        <a:lstStyle/>
        <a:p>
          <a:r>
            <a:rPr lang="pt-BR" dirty="0" smtClean="0"/>
            <a:t>Hierarquia</a:t>
          </a:r>
          <a:endParaRPr lang="pt-BR" dirty="0"/>
        </a:p>
      </dgm:t>
    </dgm:pt>
    <dgm:pt modelId="{447FE829-89E8-4FD5-8969-D6CACCEEB308}" type="parTrans" cxnId="{E5F49F5F-A3B8-4D34-B5A7-3991FC81D18C}">
      <dgm:prSet/>
      <dgm:spPr/>
      <dgm:t>
        <a:bodyPr/>
        <a:lstStyle/>
        <a:p>
          <a:endParaRPr lang="pt-BR"/>
        </a:p>
      </dgm:t>
    </dgm:pt>
    <dgm:pt modelId="{181867B9-04BD-45CF-B306-028FF455C300}" type="sibTrans" cxnId="{E5F49F5F-A3B8-4D34-B5A7-3991FC81D18C}">
      <dgm:prSet/>
      <dgm:spPr/>
      <dgm:t>
        <a:bodyPr/>
        <a:lstStyle/>
        <a:p>
          <a:endParaRPr lang="pt-BR"/>
        </a:p>
      </dgm:t>
    </dgm:pt>
    <dgm:pt modelId="{ACD5C622-22F0-460A-B170-F87FE176525F}">
      <dgm:prSet phldrT="[Texto]"/>
      <dgm:spPr/>
      <dgm:t>
        <a:bodyPr/>
        <a:lstStyle/>
        <a:p>
          <a:r>
            <a:rPr lang="pt-BR" dirty="0" smtClean="0"/>
            <a:t>Experimentação</a:t>
          </a:r>
          <a:endParaRPr lang="pt-BR" dirty="0"/>
        </a:p>
      </dgm:t>
    </dgm:pt>
    <dgm:pt modelId="{50DEA6D1-9E52-45AA-8F70-5A0FC21C988E}" type="parTrans" cxnId="{C2E519AB-F8D5-48FC-BB9B-B1DBAC0FE32B}">
      <dgm:prSet/>
      <dgm:spPr/>
      <dgm:t>
        <a:bodyPr/>
        <a:lstStyle/>
        <a:p>
          <a:endParaRPr lang="pt-BR"/>
        </a:p>
      </dgm:t>
    </dgm:pt>
    <dgm:pt modelId="{863DB611-1A0D-4FE1-878A-50E22F9A5550}" type="sibTrans" cxnId="{C2E519AB-F8D5-48FC-BB9B-B1DBAC0FE32B}">
      <dgm:prSet/>
      <dgm:spPr/>
      <dgm:t>
        <a:bodyPr/>
        <a:lstStyle/>
        <a:p>
          <a:endParaRPr lang="pt-BR"/>
        </a:p>
      </dgm:t>
    </dgm:pt>
    <dgm:pt modelId="{84043CFC-CC77-4CEA-B783-2DA3240E3C59}">
      <dgm:prSet phldrT="[Texto]"/>
      <dgm:spPr/>
      <dgm:t>
        <a:bodyPr/>
        <a:lstStyle/>
        <a:p>
          <a:r>
            <a:rPr lang="pt-BR" dirty="0" smtClean="0"/>
            <a:t>Criação</a:t>
          </a:r>
          <a:endParaRPr lang="pt-BR" dirty="0"/>
        </a:p>
      </dgm:t>
    </dgm:pt>
    <dgm:pt modelId="{2C4CDD99-4614-4369-AF33-A77ADD8EB883}" type="parTrans" cxnId="{1EEC0DE9-9C2C-4AB9-9D69-62931006E8D8}">
      <dgm:prSet/>
      <dgm:spPr/>
      <dgm:t>
        <a:bodyPr/>
        <a:lstStyle/>
        <a:p>
          <a:endParaRPr lang="pt-BR"/>
        </a:p>
      </dgm:t>
    </dgm:pt>
    <dgm:pt modelId="{43F95C07-45C2-4ED0-B259-2C2530B9C4B9}" type="sibTrans" cxnId="{1EEC0DE9-9C2C-4AB9-9D69-62931006E8D8}">
      <dgm:prSet/>
      <dgm:spPr/>
      <dgm:t>
        <a:bodyPr/>
        <a:lstStyle/>
        <a:p>
          <a:endParaRPr lang="pt-BR"/>
        </a:p>
      </dgm:t>
    </dgm:pt>
    <dgm:pt modelId="{19851598-13FB-4C26-A8DC-78E4F022AD7A}">
      <dgm:prSet phldrT="[Texto]"/>
      <dgm:spPr/>
      <dgm:t>
        <a:bodyPr/>
        <a:lstStyle/>
        <a:p>
          <a:r>
            <a:rPr lang="pt-BR" dirty="0" smtClean="0"/>
            <a:t>Diversidade</a:t>
          </a:r>
          <a:endParaRPr lang="pt-BR" dirty="0"/>
        </a:p>
      </dgm:t>
    </dgm:pt>
    <dgm:pt modelId="{59800EA5-EFFA-4DF9-B7EF-B3F46B99394B}" type="parTrans" cxnId="{7781E3B1-BEF1-41DB-BAD9-759C453A8B28}">
      <dgm:prSet/>
      <dgm:spPr/>
      <dgm:t>
        <a:bodyPr/>
        <a:lstStyle/>
        <a:p>
          <a:endParaRPr lang="pt-BR"/>
        </a:p>
      </dgm:t>
    </dgm:pt>
    <dgm:pt modelId="{18219429-7EFB-4DA9-BD63-9061D4B38E55}" type="sibTrans" cxnId="{7781E3B1-BEF1-41DB-BAD9-759C453A8B28}">
      <dgm:prSet/>
      <dgm:spPr/>
      <dgm:t>
        <a:bodyPr/>
        <a:lstStyle/>
        <a:p>
          <a:endParaRPr lang="pt-BR"/>
        </a:p>
      </dgm:t>
    </dgm:pt>
    <dgm:pt modelId="{415D97A1-6096-4D31-BBA0-4C1035282163}">
      <dgm:prSet phldrT="[Texto]"/>
      <dgm:spPr/>
      <dgm:t>
        <a:bodyPr/>
        <a:lstStyle/>
        <a:p>
          <a:r>
            <a:rPr lang="pt-BR" dirty="0" smtClean="0"/>
            <a:t>Rede</a:t>
          </a:r>
          <a:endParaRPr lang="pt-BR" dirty="0"/>
        </a:p>
      </dgm:t>
    </dgm:pt>
    <dgm:pt modelId="{6F4362AE-F3E1-4D52-B9FE-C6EFFD7904A2}" type="parTrans" cxnId="{97895C98-D554-4A49-87DA-694B5D7A766F}">
      <dgm:prSet/>
      <dgm:spPr/>
      <dgm:t>
        <a:bodyPr/>
        <a:lstStyle/>
        <a:p>
          <a:endParaRPr lang="pt-BR"/>
        </a:p>
      </dgm:t>
    </dgm:pt>
    <dgm:pt modelId="{CA6F31AA-0DF1-446A-B9A2-339C08FE7447}" type="sibTrans" cxnId="{97895C98-D554-4A49-87DA-694B5D7A766F}">
      <dgm:prSet/>
      <dgm:spPr/>
      <dgm:t>
        <a:bodyPr/>
        <a:lstStyle/>
        <a:p>
          <a:endParaRPr lang="pt-BR"/>
        </a:p>
      </dgm:t>
    </dgm:pt>
    <dgm:pt modelId="{13AF5CEA-95FC-4B20-8A83-7082B8B4F9BE}" type="pres">
      <dgm:prSet presAssocID="{27A8F1B5-7312-4904-ACF9-BD85A546288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270352D4-8E68-432E-B4AC-A5932982CB94}" type="pres">
      <dgm:prSet presAssocID="{0C87CD25-85D9-484D-BA27-9D4B98AEDC2A}" presName="composite" presStyleCnt="0"/>
      <dgm:spPr/>
    </dgm:pt>
    <dgm:pt modelId="{1DE4DF8E-3EBC-43CA-8238-B009C726BF94}" type="pres">
      <dgm:prSet presAssocID="{0C87CD25-85D9-484D-BA27-9D4B98AEDC2A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AE8F39F-43B4-4306-8552-D985EBD0ECE2}" type="pres">
      <dgm:prSet presAssocID="{0C87CD25-85D9-484D-BA27-9D4B98AEDC2A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64F827F-4973-479D-9032-31E4C981E5E5}" type="pres">
      <dgm:prSet presAssocID="{3362799E-BD90-4BC7-A50D-E99E2CF7EE04}" presName="space" presStyleCnt="0"/>
      <dgm:spPr/>
    </dgm:pt>
    <dgm:pt modelId="{3AA2C87A-4CD6-44F2-91BF-3239169A4B5A}" type="pres">
      <dgm:prSet presAssocID="{5DE3667A-4F2F-4ECC-96C4-647069086B8D}" presName="composite" presStyleCnt="0"/>
      <dgm:spPr/>
    </dgm:pt>
    <dgm:pt modelId="{31E0D9AE-0BF3-4647-BF2E-3F2CC1D25C0F}" type="pres">
      <dgm:prSet presAssocID="{5DE3667A-4F2F-4ECC-96C4-647069086B8D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5471808-E66C-4871-B9C0-1247795C5610}" type="pres">
      <dgm:prSet presAssocID="{5DE3667A-4F2F-4ECC-96C4-647069086B8D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F1891E14-8AEC-4E43-BBAF-26ED36B9C7BE}" srcId="{27A8F1B5-7312-4904-ACF9-BD85A5462880}" destId="{5DE3667A-4F2F-4ECC-96C4-647069086B8D}" srcOrd="1" destOrd="0" parTransId="{64396A0A-83A4-4BEB-A54B-6C8A3B945274}" sibTransId="{42BB0F8D-2C79-44AC-A744-4B89399B8486}"/>
    <dgm:cxn modelId="{C79169A8-3AF1-456F-A11C-7EB4F225F697}" srcId="{0C87CD25-85D9-484D-BA27-9D4B98AEDC2A}" destId="{88C69717-E676-4112-996F-CE25DD88CDAF}" srcOrd="0" destOrd="0" parTransId="{F94D8773-56E5-415C-9D04-C54FB412EFB1}" sibTransId="{80FBA231-7586-454B-A5C2-5D3472F2396F}"/>
    <dgm:cxn modelId="{BE7FE091-8F9D-46B5-BAE2-3B037D75B47E}" type="presOf" srcId="{88C69717-E676-4112-996F-CE25DD88CDAF}" destId="{DAE8F39F-43B4-4306-8552-D985EBD0ECE2}" srcOrd="0" destOrd="0" presId="urn:microsoft.com/office/officeart/2005/8/layout/hList1"/>
    <dgm:cxn modelId="{9FE5ED46-FB0F-448E-AF05-2BE13F55F13F}" srcId="{0C87CD25-85D9-484D-BA27-9D4B98AEDC2A}" destId="{D874BC33-0E4E-43AD-A393-F4994ACBAEBB}" srcOrd="2" destOrd="0" parTransId="{C2696D46-07D7-44BE-A6BA-F7DE16907672}" sibTransId="{C27E740F-F03A-4F37-91F4-0C4752F9DC4A}"/>
    <dgm:cxn modelId="{6FE5787B-7004-47FF-8018-C3C6974791C1}" srcId="{5DE3667A-4F2F-4ECC-96C4-647069086B8D}" destId="{9EAC5138-CA4D-4656-9417-F52F02E44DEC}" srcOrd="0" destOrd="0" parTransId="{095B39BD-274B-4309-AF98-C240A4D9AA71}" sibTransId="{6FC7AB68-021C-47A3-B58D-9B4C8A4A76A8}"/>
    <dgm:cxn modelId="{1EEC0DE9-9C2C-4AB9-9D69-62931006E8D8}" srcId="{5DE3667A-4F2F-4ECC-96C4-647069086B8D}" destId="{84043CFC-CC77-4CEA-B783-2DA3240E3C59}" srcOrd="3" destOrd="0" parTransId="{2C4CDD99-4614-4369-AF33-A77ADD8EB883}" sibTransId="{43F95C07-45C2-4ED0-B259-2C2530B9C4B9}"/>
    <dgm:cxn modelId="{9A16EBFB-B192-4AA0-848A-EAFF0788FDE3}" type="presOf" srcId="{D874BC33-0E4E-43AD-A393-F4994ACBAEBB}" destId="{DAE8F39F-43B4-4306-8552-D985EBD0ECE2}" srcOrd="0" destOrd="2" presId="urn:microsoft.com/office/officeart/2005/8/layout/hList1"/>
    <dgm:cxn modelId="{97895C98-D554-4A49-87DA-694B5D7A766F}" srcId="{5DE3667A-4F2F-4ECC-96C4-647069086B8D}" destId="{415D97A1-6096-4D31-BBA0-4C1035282163}" srcOrd="5" destOrd="0" parTransId="{6F4362AE-F3E1-4D52-B9FE-C6EFFD7904A2}" sibTransId="{CA6F31AA-0DF1-446A-B9A2-339C08FE7447}"/>
    <dgm:cxn modelId="{0E3E6B15-94FB-4081-8A7E-C5F49213746E}" type="presOf" srcId="{84043CFC-CC77-4CEA-B783-2DA3240E3C59}" destId="{E5471808-E66C-4871-B9C0-1247795C5610}" srcOrd="0" destOrd="3" presId="urn:microsoft.com/office/officeart/2005/8/layout/hList1"/>
    <dgm:cxn modelId="{8A12829D-C75A-4850-9837-2AF8838ADA2E}" srcId="{0C87CD25-85D9-484D-BA27-9D4B98AEDC2A}" destId="{E4FCF5F9-B7D0-464E-8034-07AF77CB7C5F}" srcOrd="1" destOrd="0" parTransId="{6047F854-5AAB-4FC9-8596-A62270D80AE2}" sibTransId="{F79A61DD-E070-4CA7-8D8C-2002022608A3}"/>
    <dgm:cxn modelId="{5A8C8AD4-8A70-4837-99B5-DCDCAB9A90EB}" type="presOf" srcId="{ACD5C622-22F0-460A-B170-F87FE176525F}" destId="{E5471808-E66C-4871-B9C0-1247795C5610}" srcOrd="0" destOrd="1" presId="urn:microsoft.com/office/officeart/2005/8/layout/hList1"/>
    <dgm:cxn modelId="{B4FE6E4C-5B8A-440A-A5F6-B5F42F59B2B2}" type="presOf" srcId="{5DE3667A-4F2F-4ECC-96C4-647069086B8D}" destId="{31E0D9AE-0BF3-4647-BF2E-3F2CC1D25C0F}" srcOrd="0" destOrd="0" presId="urn:microsoft.com/office/officeart/2005/8/layout/hList1"/>
    <dgm:cxn modelId="{C2E519AB-F8D5-48FC-BB9B-B1DBAC0FE32B}" srcId="{5DE3667A-4F2F-4ECC-96C4-647069086B8D}" destId="{ACD5C622-22F0-460A-B170-F87FE176525F}" srcOrd="1" destOrd="0" parTransId="{50DEA6D1-9E52-45AA-8F70-5A0FC21C988E}" sibTransId="{863DB611-1A0D-4FE1-878A-50E22F9A5550}"/>
    <dgm:cxn modelId="{A12024F1-608C-462E-B7CF-0FBB9D415712}" srcId="{27A8F1B5-7312-4904-ACF9-BD85A5462880}" destId="{0C87CD25-85D9-484D-BA27-9D4B98AEDC2A}" srcOrd="0" destOrd="0" parTransId="{6B02AFBC-B83E-46B5-913E-DC5C3AF4D760}" sibTransId="{3362799E-BD90-4BC7-A50D-E99E2CF7EE04}"/>
    <dgm:cxn modelId="{52F08A3F-6DEB-4AC4-BB5C-20853E2DE571}" type="presOf" srcId="{E4FCF5F9-B7D0-464E-8034-07AF77CB7C5F}" destId="{DAE8F39F-43B4-4306-8552-D985EBD0ECE2}" srcOrd="0" destOrd="1" presId="urn:microsoft.com/office/officeart/2005/8/layout/hList1"/>
    <dgm:cxn modelId="{E5F49F5F-A3B8-4D34-B5A7-3991FC81D18C}" srcId="{0C87CD25-85D9-484D-BA27-9D4B98AEDC2A}" destId="{090230AC-D713-4A2C-BEB7-006A73079991}" srcOrd="5" destOrd="0" parTransId="{447FE829-89E8-4FD5-8969-D6CACCEEB308}" sibTransId="{181867B9-04BD-45CF-B306-028FF455C300}"/>
    <dgm:cxn modelId="{BD8FD795-9105-4839-B558-BFEBB3C93FAC}" type="presOf" srcId="{36E51B46-A84C-4E1D-A862-531874249B5B}" destId="{DAE8F39F-43B4-4306-8552-D985EBD0ECE2}" srcOrd="0" destOrd="4" presId="urn:microsoft.com/office/officeart/2005/8/layout/hList1"/>
    <dgm:cxn modelId="{F0787AB9-02EE-4C0C-9C5C-BE80EE0901E0}" srcId="{0C87CD25-85D9-484D-BA27-9D4B98AEDC2A}" destId="{36E51B46-A84C-4E1D-A862-531874249B5B}" srcOrd="4" destOrd="0" parTransId="{BF5BD7A7-8243-4F7A-BA35-8DAE49EA47C4}" sibTransId="{185C4ECD-E12A-4F8C-8172-A7AFCF8FE670}"/>
    <dgm:cxn modelId="{CA3EB607-C474-45B6-85D7-1B1182BE66B3}" srcId="{0C87CD25-85D9-484D-BA27-9D4B98AEDC2A}" destId="{50895901-DF52-43C0-9813-185B13E90C08}" srcOrd="3" destOrd="0" parTransId="{967E3E95-77D2-41CB-9200-1A3D8DF1DF4B}" sibTransId="{05DE2F69-7F8E-49F4-B461-281560176FF4}"/>
    <dgm:cxn modelId="{32F45ED0-0798-454E-A3ED-82ECF00FDB09}" type="presOf" srcId="{9EAC5138-CA4D-4656-9417-F52F02E44DEC}" destId="{E5471808-E66C-4871-B9C0-1247795C5610}" srcOrd="0" destOrd="0" presId="urn:microsoft.com/office/officeart/2005/8/layout/hList1"/>
    <dgm:cxn modelId="{1AC347BC-309D-4146-87F8-BBF867515BEE}" type="presOf" srcId="{50895901-DF52-43C0-9813-185B13E90C08}" destId="{DAE8F39F-43B4-4306-8552-D985EBD0ECE2}" srcOrd="0" destOrd="3" presId="urn:microsoft.com/office/officeart/2005/8/layout/hList1"/>
    <dgm:cxn modelId="{D30D2B06-81B8-47F8-AAFC-456132176244}" type="presOf" srcId="{27A8F1B5-7312-4904-ACF9-BD85A5462880}" destId="{13AF5CEA-95FC-4B20-8A83-7082B8B4F9BE}" srcOrd="0" destOrd="0" presId="urn:microsoft.com/office/officeart/2005/8/layout/hList1"/>
    <dgm:cxn modelId="{114B4AFA-DCB4-47DC-8549-2C30B4B27FFE}" type="presOf" srcId="{19851598-13FB-4C26-A8DC-78E4F022AD7A}" destId="{E5471808-E66C-4871-B9C0-1247795C5610}" srcOrd="0" destOrd="4" presId="urn:microsoft.com/office/officeart/2005/8/layout/hList1"/>
    <dgm:cxn modelId="{04DA81F6-144E-47B8-AF07-43A27488D7AE}" type="presOf" srcId="{090230AC-D713-4A2C-BEB7-006A73079991}" destId="{DAE8F39F-43B4-4306-8552-D985EBD0ECE2}" srcOrd="0" destOrd="5" presId="urn:microsoft.com/office/officeart/2005/8/layout/hList1"/>
    <dgm:cxn modelId="{933BC4E9-9698-438B-AD12-C5D62A16F1F9}" type="presOf" srcId="{415D97A1-6096-4D31-BBA0-4C1035282163}" destId="{E5471808-E66C-4871-B9C0-1247795C5610}" srcOrd="0" destOrd="5" presId="urn:microsoft.com/office/officeart/2005/8/layout/hList1"/>
    <dgm:cxn modelId="{7781E3B1-BEF1-41DB-BAD9-759C453A8B28}" srcId="{5DE3667A-4F2F-4ECC-96C4-647069086B8D}" destId="{19851598-13FB-4C26-A8DC-78E4F022AD7A}" srcOrd="4" destOrd="0" parTransId="{59800EA5-EFFA-4DF9-B7EF-B3F46B99394B}" sibTransId="{18219429-7EFB-4DA9-BD63-9061D4B38E55}"/>
    <dgm:cxn modelId="{D6D27B7F-F25D-44DE-AE49-95409D413BB0}" type="presOf" srcId="{0C87CD25-85D9-484D-BA27-9D4B98AEDC2A}" destId="{1DE4DF8E-3EBC-43CA-8238-B009C726BF94}" srcOrd="0" destOrd="0" presId="urn:microsoft.com/office/officeart/2005/8/layout/hList1"/>
    <dgm:cxn modelId="{D38C689A-D081-4C8D-ACED-6D6BCFD7A357}" type="presOf" srcId="{C9E9D35D-7E1A-403A-81B3-490046527309}" destId="{E5471808-E66C-4871-B9C0-1247795C5610}" srcOrd="0" destOrd="2" presId="urn:microsoft.com/office/officeart/2005/8/layout/hList1"/>
    <dgm:cxn modelId="{F853DA18-D48D-44BD-80FC-EB5092F7846F}" srcId="{5DE3667A-4F2F-4ECC-96C4-647069086B8D}" destId="{C9E9D35D-7E1A-403A-81B3-490046527309}" srcOrd="2" destOrd="0" parTransId="{9B7D916A-AE4C-4376-BD70-6159A2D66F02}" sibTransId="{0F01232E-A213-41B9-B34B-602CB1A85572}"/>
    <dgm:cxn modelId="{FB17A92B-1451-4F22-B5E2-F983D737A74B}" type="presParOf" srcId="{13AF5CEA-95FC-4B20-8A83-7082B8B4F9BE}" destId="{270352D4-8E68-432E-B4AC-A5932982CB94}" srcOrd="0" destOrd="0" presId="urn:microsoft.com/office/officeart/2005/8/layout/hList1"/>
    <dgm:cxn modelId="{D92E2BB0-8DBE-4C2E-8130-FF504A6B57D1}" type="presParOf" srcId="{270352D4-8E68-432E-B4AC-A5932982CB94}" destId="{1DE4DF8E-3EBC-43CA-8238-B009C726BF94}" srcOrd="0" destOrd="0" presId="urn:microsoft.com/office/officeart/2005/8/layout/hList1"/>
    <dgm:cxn modelId="{E503E12C-255E-486B-B93E-AFCE9215AC1B}" type="presParOf" srcId="{270352D4-8E68-432E-B4AC-A5932982CB94}" destId="{DAE8F39F-43B4-4306-8552-D985EBD0ECE2}" srcOrd="1" destOrd="0" presId="urn:microsoft.com/office/officeart/2005/8/layout/hList1"/>
    <dgm:cxn modelId="{02B6A5D2-1341-4F14-87E9-F3ABAA6FE5A3}" type="presParOf" srcId="{13AF5CEA-95FC-4B20-8A83-7082B8B4F9BE}" destId="{664F827F-4973-479D-9032-31E4C981E5E5}" srcOrd="1" destOrd="0" presId="urn:microsoft.com/office/officeart/2005/8/layout/hList1"/>
    <dgm:cxn modelId="{5CE51843-242C-4A78-A6EF-2681E3FBA80E}" type="presParOf" srcId="{13AF5CEA-95FC-4B20-8A83-7082B8B4F9BE}" destId="{3AA2C87A-4CD6-44F2-91BF-3239169A4B5A}" srcOrd="2" destOrd="0" presId="urn:microsoft.com/office/officeart/2005/8/layout/hList1"/>
    <dgm:cxn modelId="{B9F1EF6C-C8BD-444B-9D08-C940AB2150D0}" type="presParOf" srcId="{3AA2C87A-4CD6-44F2-91BF-3239169A4B5A}" destId="{31E0D9AE-0BF3-4647-BF2E-3F2CC1D25C0F}" srcOrd="0" destOrd="0" presId="urn:microsoft.com/office/officeart/2005/8/layout/hList1"/>
    <dgm:cxn modelId="{4D18D0C8-AA28-481E-B818-A678FD446CD2}" type="presParOf" srcId="{3AA2C87A-4CD6-44F2-91BF-3239169A4B5A}" destId="{E5471808-E66C-4871-B9C0-1247795C5610}" srcOrd="1" destOrd="0" presId="urn:microsoft.com/office/officeart/2005/8/layout/h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7A8F1B5-7312-4904-ACF9-BD85A5462880}" type="doc">
      <dgm:prSet loTypeId="urn:microsoft.com/office/officeart/2005/8/layout/radial3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88C69717-E676-4112-996F-CE25DD88CDAF}">
      <dgm:prSet phldrT="[Texto]" custT="1"/>
      <dgm:spPr/>
      <dgm:t>
        <a:bodyPr/>
        <a:lstStyle/>
        <a:p>
          <a:r>
            <a:rPr lang="pt-BR" sz="1600" dirty="0" smtClean="0"/>
            <a:t>Redução de Custos</a:t>
          </a:r>
          <a:endParaRPr lang="pt-BR" sz="1600" dirty="0"/>
        </a:p>
      </dgm:t>
    </dgm:pt>
    <dgm:pt modelId="{F94D8773-56E5-415C-9D04-C54FB412EFB1}" type="parTrans" cxnId="{C79169A8-3AF1-456F-A11C-7EB4F225F697}">
      <dgm:prSet/>
      <dgm:spPr/>
      <dgm:t>
        <a:bodyPr/>
        <a:lstStyle/>
        <a:p>
          <a:endParaRPr lang="pt-BR" sz="1600"/>
        </a:p>
      </dgm:t>
    </dgm:pt>
    <dgm:pt modelId="{80FBA231-7586-454B-A5C2-5D3472F2396F}" type="sibTrans" cxnId="{C79169A8-3AF1-456F-A11C-7EB4F225F697}">
      <dgm:prSet/>
      <dgm:spPr/>
      <dgm:t>
        <a:bodyPr/>
        <a:lstStyle/>
        <a:p>
          <a:endParaRPr lang="pt-BR" sz="1600"/>
        </a:p>
      </dgm:t>
    </dgm:pt>
    <dgm:pt modelId="{5DE3667A-4F2F-4ECC-96C4-647069086B8D}">
      <dgm:prSet phldrT="[Texto]"/>
      <dgm:spPr/>
      <dgm:t>
        <a:bodyPr/>
        <a:lstStyle/>
        <a:p>
          <a:endParaRPr lang="pt-BR"/>
        </a:p>
      </dgm:t>
    </dgm:pt>
    <dgm:pt modelId="{64396A0A-83A4-4BEB-A54B-6C8A3B945274}" type="parTrans" cxnId="{F1891E14-8AEC-4E43-BBAF-26ED36B9C7BE}">
      <dgm:prSet/>
      <dgm:spPr/>
      <dgm:t>
        <a:bodyPr/>
        <a:lstStyle/>
        <a:p>
          <a:endParaRPr lang="pt-BR" sz="1600"/>
        </a:p>
      </dgm:t>
    </dgm:pt>
    <dgm:pt modelId="{42BB0F8D-2C79-44AC-A744-4B89399B8486}" type="sibTrans" cxnId="{F1891E14-8AEC-4E43-BBAF-26ED36B9C7BE}">
      <dgm:prSet/>
      <dgm:spPr/>
      <dgm:t>
        <a:bodyPr/>
        <a:lstStyle/>
        <a:p>
          <a:endParaRPr lang="pt-BR" sz="1600"/>
        </a:p>
      </dgm:t>
    </dgm:pt>
    <dgm:pt modelId="{9EAC5138-CA4D-4656-9417-F52F02E44DEC}">
      <dgm:prSet phldrT="[Texto]"/>
      <dgm:spPr/>
      <dgm:t>
        <a:bodyPr/>
        <a:lstStyle/>
        <a:p>
          <a:endParaRPr lang="pt-BR"/>
        </a:p>
      </dgm:t>
    </dgm:pt>
    <dgm:pt modelId="{095B39BD-274B-4309-AF98-C240A4D9AA71}" type="parTrans" cxnId="{6FE5787B-7004-47FF-8018-C3C6974791C1}">
      <dgm:prSet/>
      <dgm:spPr/>
      <dgm:t>
        <a:bodyPr/>
        <a:lstStyle/>
        <a:p>
          <a:endParaRPr lang="pt-BR" sz="1600"/>
        </a:p>
      </dgm:t>
    </dgm:pt>
    <dgm:pt modelId="{6FC7AB68-021C-47A3-B58D-9B4C8A4A76A8}" type="sibTrans" cxnId="{6FE5787B-7004-47FF-8018-C3C6974791C1}">
      <dgm:prSet/>
      <dgm:spPr/>
      <dgm:t>
        <a:bodyPr/>
        <a:lstStyle/>
        <a:p>
          <a:endParaRPr lang="pt-BR" sz="1600"/>
        </a:p>
      </dgm:t>
    </dgm:pt>
    <dgm:pt modelId="{C9E9D35D-7E1A-403A-81B3-490046527309}">
      <dgm:prSet phldrT="[Texto]"/>
      <dgm:spPr/>
      <dgm:t>
        <a:bodyPr/>
        <a:lstStyle/>
        <a:p>
          <a:endParaRPr lang="pt-BR"/>
        </a:p>
      </dgm:t>
    </dgm:pt>
    <dgm:pt modelId="{9B7D916A-AE4C-4376-BD70-6159A2D66F02}" type="parTrans" cxnId="{F853DA18-D48D-44BD-80FC-EB5092F7846F}">
      <dgm:prSet/>
      <dgm:spPr/>
      <dgm:t>
        <a:bodyPr/>
        <a:lstStyle/>
        <a:p>
          <a:endParaRPr lang="pt-BR" sz="1600"/>
        </a:p>
      </dgm:t>
    </dgm:pt>
    <dgm:pt modelId="{0F01232E-A213-41B9-B34B-602CB1A85572}" type="sibTrans" cxnId="{F853DA18-D48D-44BD-80FC-EB5092F7846F}">
      <dgm:prSet/>
      <dgm:spPr/>
      <dgm:t>
        <a:bodyPr/>
        <a:lstStyle/>
        <a:p>
          <a:endParaRPr lang="pt-BR" sz="1600"/>
        </a:p>
      </dgm:t>
    </dgm:pt>
    <dgm:pt modelId="{E4FCF5F9-B7D0-464E-8034-07AF77CB7C5F}">
      <dgm:prSet phldrT="[Texto]" custT="1"/>
      <dgm:spPr/>
      <dgm:t>
        <a:bodyPr/>
        <a:lstStyle/>
        <a:p>
          <a:r>
            <a:rPr lang="pt-BR" sz="1600" dirty="0" smtClean="0"/>
            <a:t>Aumento da Concorrência Global</a:t>
          </a:r>
          <a:endParaRPr lang="pt-BR" sz="1600" dirty="0"/>
        </a:p>
      </dgm:t>
    </dgm:pt>
    <dgm:pt modelId="{6047F854-5AAB-4FC9-8596-A62270D80AE2}" type="parTrans" cxnId="{8A12829D-C75A-4850-9837-2AF8838ADA2E}">
      <dgm:prSet/>
      <dgm:spPr/>
      <dgm:t>
        <a:bodyPr/>
        <a:lstStyle/>
        <a:p>
          <a:endParaRPr lang="pt-BR" sz="1600"/>
        </a:p>
      </dgm:t>
    </dgm:pt>
    <dgm:pt modelId="{F79A61DD-E070-4CA7-8D8C-2002022608A3}" type="sibTrans" cxnId="{8A12829D-C75A-4850-9837-2AF8838ADA2E}">
      <dgm:prSet/>
      <dgm:spPr/>
      <dgm:t>
        <a:bodyPr/>
        <a:lstStyle/>
        <a:p>
          <a:endParaRPr lang="pt-BR" sz="1600"/>
        </a:p>
      </dgm:t>
    </dgm:pt>
    <dgm:pt modelId="{D874BC33-0E4E-43AD-A393-F4994ACBAEBB}">
      <dgm:prSet phldrT="[Texto]" custT="1"/>
      <dgm:spPr/>
      <dgm:t>
        <a:bodyPr/>
        <a:lstStyle/>
        <a:p>
          <a:r>
            <a:rPr lang="pt-BR" sz="1600" dirty="0" smtClean="0"/>
            <a:t>Mais investimentos aprendizagem tecnologia</a:t>
          </a:r>
        </a:p>
      </dgm:t>
    </dgm:pt>
    <dgm:pt modelId="{C2696D46-07D7-44BE-A6BA-F7DE16907672}" type="parTrans" cxnId="{9FE5ED46-FB0F-448E-AF05-2BE13F55F13F}">
      <dgm:prSet/>
      <dgm:spPr/>
      <dgm:t>
        <a:bodyPr/>
        <a:lstStyle/>
        <a:p>
          <a:endParaRPr lang="pt-BR" sz="1600"/>
        </a:p>
      </dgm:t>
    </dgm:pt>
    <dgm:pt modelId="{C27E740F-F03A-4F37-91F4-0C4752F9DC4A}" type="sibTrans" cxnId="{9FE5ED46-FB0F-448E-AF05-2BE13F55F13F}">
      <dgm:prSet/>
      <dgm:spPr/>
      <dgm:t>
        <a:bodyPr/>
        <a:lstStyle/>
        <a:p>
          <a:endParaRPr lang="pt-BR" sz="1600"/>
        </a:p>
      </dgm:t>
    </dgm:pt>
    <dgm:pt modelId="{50895901-DF52-43C0-9813-185B13E90C08}">
      <dgm:prSet phldrT="[Texto]" custT="1"/>
      <dgm:spPr/>
      <dgm:t>
        <a:bodyPr/>
        <a:lstStyle/>
        <a:p>
          <a:r>
            <a:rPr lang="pt-BR" sz="1600" dirty="0" smtClean="0"/>
            <a:t>Maior foco no mercado planejamento controle</a:t>
          </a:r>
          <a:endParaRPr lang="pt-BR" sz="1600" dirty="0"/>
        </a:p>
      </dgm:t>
    </dgm:pt>
    <dgm:pt modelId="{967E3E95-77D2-41CB-9200-1A3D8DF1DF4B}" type="parTrans" cxnId="{CA3EB607-C474-45B6-85D7-1B1182BE66B3}">
      <dgm:prSet/>
      <dgm:spPr/>
      <dgm:t>
        <a:bodyPr/>
        <a:lstStyle/>
        <a:p>
          <a:endParaRPr lang="pt-BR" sz="1600"/>
        </a:p>
      </dgm:t>
    </dgm:pt>
    <dgm:pt modelId="{05DE2F69-7F8E-49F4-B461-281560176FF4}" type="sibTrans" cxnId="{CA3EB607-C474-45B6-85D7-1B1182BE66B3}">
      <dgm:prSet/>
      <dgm:spPr/>
      <dgm:t>
        <a:bodyPr/>
        <a:lstStyle/>
        <a:p>
          <a:endParaRPr lang="pt-BR" sz="1600"/>
        </a:p>
      </dgm:t>
    </dgm:pt>
    <dgm:pt modelId="{36E51B46-A84C-4E1D-A862-531874249B5B}">
      <dgm:prSet phldrT="[Texto]" custT="1"/>
      <dgm:spPr/>
      <dgm:t>
        <a:bodyPr/>
        <a:lstStyle/>
        <a:p>
          <a:r>
            <a:rPr lang="pt-BR" sz="1600" dirty="0" smtClean="0"/>
            <a:t>Reestrutura Organizacional</a:t>
          </a:r>
          <a:endParaRPr lang="pt-BR" sz="1600" dirty="0"/>
        </a:p>
      </dgm:t>
    </dgm:pt>
    <dgm:pt modelId="{BF5BD7A7-8243-4F7A-BA35-8DAE49EA47C4}" type="parTrans" cxnId="{F0787AB9-02EE-4C0C-9C5C-BE80EE0901E0}">
      <dgm:prSet/>
      <dgm:spPr/>
      <dgm:t>
        <a:bodyPr/>
        <a:lstStyle/>
        <a:p>
          <a:endParaRPr lang="pt-BR" sz="1600"/>
        </a:p>
      </dgm:t>
    </dgm:pt>
    <dgm:pt modelId="{185C4ECD-E12A-4F8C-8172-A7AFCF8FE670}" type="sibTrans" cxnId="{F0787AB9-02EE-4C0C-9C5C-BE80EE0901E0}">
      <dgm:prSet/>
      <dgm:spPr/>
      <dgm:t>
        <a:bodyPr/>
        <a:lstStyle/>
        <a:p>
          <a:endParaRPr lang="pt-BR" sz="1600"/>
        </a:p>
      </dgm:t>
    </dgm:pt>
    <dgm:pt modelId="{090230AC-D713-4A2C-BEB7-006A73079991}">
      <dgm:prSet phldrT="[Texto]" custT="1"/>
      <dgm:spPr/>
      <dgm:t>
        <a:bodyPr/>
        <a:lstStyle/>
        <a:p>
          <a:r>
            <a:rPr lang="pt-BR" sz="1600" dirty="0" smtClean="0"/>
            <a:t>Parcerias Internas Externas</a:t>
          </a:r>
          <a:endParaRPr lang="pt-BR" sz="1600" dirty="0"/>
        </a:p>
      </dgm:t>
    </dgm:pt>
    <dgm:pt modelId="{447FE829-89E8-4FD5-8969-D6CACCEEB308}" type="parTrans" cxnId="{E5F49F5F-A3B8-4D34-B5A7-3991FC81D18C}">
      <dgm:prSet/>
      <dgm:spPr/>
      <dgm:t>
        <a:bodyPr/>
        <a:lstStyle/>
        <a:p>
          <a:endParaRPr lang="pt-BR" sz="1600"/>
        </a:p>
      </dgm:t>
    </dgm:pt>
    <dgm:pt modelId="{181867B9-04BD-45CF-B306-028FF455C300}" type="sibTrans" cxnId="{E5F49F5F-A3B8-4D34-B5A7-3991FC81D18C}">
      <dgm:prSet/>
      <dgm:spPr/>
      <dgm:t>
        <a:bodyPr/>
        <a:lstStyle/>
        <a:p>
          <a:endParaRPr lang="pt-BR" sz="1600"/>
        </a:p>
      </dgm:t>
    </dgm:pt>
    <dgm:pt modelId="{ACD5C622-22F0-460A-B170-F87FE176525F}">
      <dgm:prSet phldrT="[Texto]"/>
      <dgm:spPr/>
      <dgm:t>
        <a:bodyPr/>
        <a:lstStyle/>
        <a:p>
          <a:endParaRPr lang="pt-BR"/>
        </a:p>
      </dgm:t>
    </dgm:pt>
    <dgm:pt modelId="{50DEA6D1-9E52-45AA-8F70-5A0FC21C988E}" type="parTrans" cxnId="{C2E519AB-F8D5-48FC-BB9B-B1DBAC0FE32B}">
      <dgm:prSet/>
      <dgm:spPr/>
      <dgm:t>
        <a:bodyPr/>
        <a:lstStyle/>
        <a:p>
          <a:endParaRPr lang="pt-BR" sz="1600"/>
        </a:p>
      </dgm:t>
    </dgm:pt>
    <dgm:pt modelId="{863DB611-1A0D-4FE1-878A-50E22F9A5550}" type="sibTrans" cxnId="{C2E519AB-F8D5-48FC-BB9B-B1DBAC0FE32B}">
      <dgm:prSet/>
      <dgm:spPr/>
      <dgm:t>
        <a:bodyPr/>
        <a:lstStyle/>
        <a:p>
          <a:endParaRPr lang="pt-BR" sz="1600"/>
        </a:p>
      </dgm:t>
    </dgm:pt>
    <dgm:pt modelId="{84043CFC-CC77-4CEA-B783-2DA3240E3C59}">
      <dgm:prSet phldrT="[Texto]"/>
      <dgm:spPr/>
      <dgm:t>
        <a:bodyPr/>
        <a:lstStyle/>
        <a:p>
          <a:endParaRPr lang="pt-BR"/>
        </a:p>
      </dgm:t>
    </dgm:pt>
    <dgm:pt modelId="{2C4CDD99-4614-4369-AF33-A77ADD8EB883}" type="parTrans" cxnId="{1EEC0DE9-9C2C-4AB9-9D69-62931006E8D8}">
      <dgm:prSet/>
      <dgm:spPr/>
      <dgm:t>
        <a:bodyPr/>
        <a:lstStyle/>
        <a:p>
          <a:endParaRPr lang="pt-BR" sz="1600"/>
        </a:p>
      </dgm:t>
    </dgm:pt>
    <dgm:pt modelId="{43F95C07-45C2-4ED0-B259-2C2530B9C4B9}" type="sibTrans" cxnId="{1EEC0DE9-9C2C-4AB9-9D69-62931006E8D8}">
      <dgm:prSet/>
      <dgm:spPr/>
      <dgm:t>
        <a:bodyPr/>
        <a:lstStyle/>
        <a:p>
          <a:endParaRPr lang="pt-BR" sz="1600"/>
        </a:p>
      </dgm:t>
    </dgm:pt>
    <dgm:pt modelId="{19851598-13FB-4C26-A8DC-78E4F022AD7A}">
      <dgm:prSet phldrT="[Texto]"/>
      <dgm:spPr/>
      <dgm:t>
        <a:bodyPr/>
        <a:lstStyle/>
        <a:p>
          <a:endParaRPr lang="pt-BR"/>
        </a:p>
      </dgm:t>
    </dgm:pt>
    <dgm:pt modelId="{59800EA5-EFFA-4DF9-B7EF-B3F46B99394B}" type="parTrans" cxnId="{7781E3B1-BEF1-41DB-BAD9-759C453A8B28}">
      <dgm:prSet/>
      <dgm:spPr/>
      <dgm:t>
        <a:bodyPr/>
        <a:lstStyle/>
        <a:p>
          <a:endParaRPr lang="pt-BR" sz="1600"/>
        </a:p>
      </dgm:t>
    </dgm:pt>
    <dgm:pt modelId="{18219429-7EFB-4DA9-BD63-9061D4B38E55}" type="sibTrans" cxnId="{7781E3B1-BEF1-41DB-BAD9-759C453A8B28}">
      <dgm:prSet/>
      <dgm:spPr/>
      <dgm:t>
        <a:bodyPr/>
        <a:lstStyle/>
        <a:p>
          <a:endParaRPr lang="pt-BR" sz="1600"/>
        </a:p>
      </dgm:t>
    </dgm:pt>
    <dgm:pt modelId="{415D97A1-6096-4D31-BBA0-4C1035282163}">
      <dgm:prSet phldrT="[Texto]"/>
      <dgm:spPr/>
      <dgm:t>
        <a:bodyPr/>
        <a:lstStyle/>
        <a:p>
          <a:endParaRPr lang="pt-BR"/>
        </a:p>
      </dgm:t>
    </dgm:pt>
    <dgm:pt modelId="{6F4362AE-F3E1-4D52-B9FE-C6EFFD7904A2}" type="parTrans" cxnId="{97895C98-D554-4A49-87DA-694B5D7A766F}">
      <dgm:prSet/>
      <dgm:spPr/>
      <dgm:t>
        <a:bodyPr/>
        <a:lstStyle/>
        <a:p>
          <a:endParaRPr lang="pt-BR" sz="1600"/>
        </a:p>
      </dgm:t>
    </dgm:pt>
    <dgm:pt modelId="{CA6F31AA-0DF1-446A-B9A2-339C08FE7447}" type="sibTrans" cxnId="{97895C98-D554-4A49-87DA-694B5D7A766F}">
      <dgm:prSet/>
      <dgm:spPr/>
      <dgm:t>
        <a:bodyPr/>
        <a:lstStyle/>
        <a:p>
          <a:endParaRPr lang="pt-BR" sz="1600"/>
        </a:p>
      </dgm:t>
    </dgm:pt>
    <dgm:pt modelId="{0C87CD25-85D9-484D-BA27-9D4B98AEDC2A}">
      <dgm:prSet phldrT="[Texto]" custT="1"/>
      <dgm:spPr/>
      <dgm:t>
        <a:bodyPr/>
        <a:lstStyle/>
        <a:p>
          <a:r>
            <a:rPr lang="pt-BR" sz="1800" dirty="0" smtClean="0"/>
            <a:t>CONSEQUÊNCIAS</a:t>
          </a:r>
          <a:endParaRPr lang="pt-BR" sz="1800" dirty="0"/>
        </a:p>
      </dgm:t>
    </dgm:pt>
    <dgm:pt modelId="{3362799E-BD90-4BC7-A50D-E99E2CF7EE04}" type="sibTrans" cxnId="{A12024F1-608C-462E-B7CF-0FBB9D415712}">
      <dgm:prSet/>
      <dgm:spPr/>
      <dgm:t>
        <a:bodyPr/>
        <a:lstStyle/>
        <a:p>
          <a:endParaRPr lang="pt-BR" sz="1600"/>
        </a:p>
      </dgm:t>
    </dgm:pt>
    <dgm:pt modelId="{6B02AFBC-B83E-46B5-913E-DC5C3AF4D760}" type="parTrans" cxnId="{A12024F1-608C-462E-B7CF-0FBB9D415712}">
      <dgm:prSet/>
      <dgm:spPr/>
      <dgm:t>
        <a:bodyPr/>
        <a:lstStyle/>
        <a:p>
          <a:endParaRPr lang="pt-BR" sz="1600"/>
        </a:p>
      </dgm:t>
    </dgm:pt>
    <dgm:pt modelId="{015D6370-6684-4B9D-8BCF-FF72C00719FB}" type="pres">
      <dgm:prSet presAssocID="{27A8F1B5-7312-4904-ACF9-BD85A5462880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15EB7F0B-27F7-4BCB-B348-D981F07D3414}" type="pres">
      <dgm:prSet presAssocID="{27A8F1B5-7312-4904-ACF9-BD85A5462880}" presName="radial" presStyleCnt="0">
        <dgm:presLayoutVars>
          <dgm:animLvl val="ctr"/>
        </dgm:presLayoutVars>
      </dgm:prSet>
      <dgm:spPr/>
    </dgm:pt>
    <dgm:pt modelId="{33A5389A-A48B-439E-9274-BFE82D1A68A5}" type="pres">
      <dgm:prSet presAssocID="{0C87CD25-85D9-484D-BA27-9D4B98AEDC2A}" presName="centerShape" presStyleLbl="vennNode1" presStyleIdx="0" presStyleCnt="7" custScaleX="81026" custScaleY="74949"/>
      <dgm:spPr/>
      <dgm:t>
        <a:bodyPr/>
        <a:lstStyle/>
        <a:p>
          <a:endParaRPr lang="pt-BR"/>
        </a:p>
      </dgm:t>
    </dgm:pt>
    <dgm:pt modelId="{F65B3DFE-5F8A-483B-808C-C1D730433246}" type="pres">
      <dgm:prSet presAssocID="{88C69717-E676-4112-996F-CE25DD88CDAF}" presName="node" presStyleLbl="vennNode1" presStyleIdx="1" presStyleCnt="7" custScaleX="122817" custRadScaleRad="8971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DDCC0F3-2E62-4D9B-BC1E-07D223EC37F1}" type="pres">
      <dgm:prSet presAssocID="{E4FCF5F9-B7D0-464E-8034-07AF77CB7C5F}" presName="node" presStyleLbl="vennNode1" presStyleIdx="2" presStyleCnt="7" custScaleX="122817" custRadScaleRad="92053" custRadScaleInc="352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F9F533D-26F5-49BC-A02D-B5AA602CD0EA}" type="pres">
      <dgm:prSet presAssocID="{D874BC33-0E4E-43AD-A393-F4994ACBAEBB}" presName="node" presStyleLbl="vennNode1" presStyleIdx="3" presStyleCnt="7" custScaleX="122817" custRadScaleRad="92053" custRadScaleInc="-352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EC2EA88-8EF9-4225-8A4F-EAA93A037E57}" type="pres">
      <dgm:prSet presAssocID="{50895901-DF52-43C0-9813-185B13E90C08}" presName="node" presStyleLbl="vennNode1" presStyleIdx="4" presStyleCnt="7" custScaleX="122817" custRadScaleRad="8971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BB972A3-5C17-4BB0-B9EA-8C9B79C94A28}" type="pres">
      <dgm:prSet presAssocID="{36E51B46-A84C-4E1D-A862-531874249B5B}" presName="node" presStyleLbl="vennNode1" presStyleIdx="5" presStyleCnt="7" custScaleX="122817" custRadScaleRad="92053" custRadScaleInc="352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F3B80ED-D3C3-406D-B1B4-18F2628C62B7}" type="pres">
      <dgm:prSet presAssocID="{090230AC-D713-4A2C-BEB7-006A73079991}" presName="node" presStyleLbl="vennNode1" presStyleIdx="6" presStyleCnt="7" custScaleX="122817" custRadScaleRad="92053" custRadScaleInc="-352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C2E519AB-F8D5-48FC-BB9B-B1DBAC0FE32B}" srcId="{5DE3667A-4F2F-4ECC-96C4-647069086B8D}" destId="{ACD5C622-22F0-460A-B170-F87FE176525F}" srcOrd="1" destOrd="0" parTransId="{50DEA6D1-9E52-45AA-8F70-5A0FC21C988E}" sibTransId="{863DB611-1A0D-4FE1-878A-50E22F9A5550}"/>
    <dgm:cxn modelId="{F853DA18-D48D-44BD-80FC-EB5092F7846F}" srcId="{5DE3667A-4F2F-4ECC-96C4-647069086B8D}" destId="{C9E9D35D-7E1A-403A-81B3-490046527309}" srcOrd="2" destOrd="0" parTransId="{9B7D916A-AE4C-4376-BD70-6159A2D66F02}" sibTransId="{0F01232E-A213-41B9-B34B-602CB1A85572}"/>
    <dgm:cxn modelId="{E5F49F5F-A3B8-4D34-B5A7-3991FC81D18C}" srcId="{0C87CD25-85D9-484D-BA27-9D4B98AEDC2A}" destId="{090230AC-D713-4A2C-BEB7-006A73079991}" srcOrd="5" destOrd="0" parTransId="{447FE829-89E8-4FD5-8969-D6CACCEEB308}" sibTransId="{181867B9-04BD-45CF-B306-028FF455C300}"/>
    <dgm:cxn modelId="{C0892FD1-03AF-48D0-8D9A-A95DF1A9799B}" type="presOf" srcId="{E4FCF5F9-B7D0-464E-8034-07AF77CB7C5F}" destId="{BDDCC0F3-2E62-4D9B-BC1E-07D223EC37F1}" srcOrd="0" destOrd="0" presId="urn:microsoft.com/office/officeart/2005/8/layout/radial3"/>
    <dgm:cxn modelId="{9FE5ED46-FB0F-448E-AF05-2BE13F55F13F}" srcId="{0C87CD25-85D9-484D-BA27-9D4B98AEDC2A}" destId="{D874BC33-0E4E-43AD-A393-F4994ACBAEBB}" srcOrd="2" destOrd="0" parTransId="{C2696D46-07D7-44BE-A6BA-F7DE16907672}" sibTransId="{C27E740F-F03A-4F37-91F4-0C4752F9DC4A}"/>
    <dgm:cxn modelId="{F1891E14-8AEC-4E43-BBAF-26ED36B9C7BE}" srcId="{27A8F1B5-7312-4904-ACF9-BD85A5462880}" destId="{5DE3667A-4F2F-4ECC-96C4-647069086B8D}" srcOrd="1" destOrd="0" parTransId="{64396A0A-83A4-4BEB-A54B-6C8A3B945274}" sibTransId="{42BB0F8D-2C79-44AC-A744-4B89399B8486}"/>
    <dgm:cxn modelId="{949EB8B2-6FD1-4CE3-9A10-F480F1588B1C}" type="presOf" srcId="{090230AC-D713-4A2C-BEB7-006A73079991}" destId="{DF3B80ED-D3C3-406D-B1B4-18F2628C62B7}" srcOrd="0" destOrd="0" presId="urn:microsoft.com/office/officeart/2005/8/layout/radial3"/>
    <dgm:cxn modelId="{C79169A8-3AF1-456F-A11C-7EB4F225F697}" srcId="{0C87CD25-85D9-484D-BA27-9D4B98AEDC2A}" destId="{88C69717-E676-4112-996F-CE25DD88CDAF}" srcOrd="0" destOrd="0" parTransId="{F94D8773-56E5-415C-9D04-C54FB412EFB1}" sibTransId="{80FBA231-7586-454B-A5C2-5D3472F2396F}"/>
    <dgm:cxn modelId="{1EEC0DE9-9C2C-4AB9-9D69-62931006E8D8}" srcId="{5DE3667A-4F2F-4ECC-96C4-647069086B8D}" destId="{84043CFC-CC77-4CEA-B783-2DA3240E3C59}" srcOrd="3" destOrd="0" parTransId="{2C4CDD99-4614-4369-AF33-A77ADD8EB883}" sibTransId="{43F95C07-45C2-4ED0-B259-2C2530B9C4B9}"/>
    <dgm:cxn modelId="{CA3EB607-C474-45B6-85D7-1B1182BE66B3}" srcId="{0C87CD25-85D9-484D-BA27-9D4B98AEDC2A}" destId="{50895901-DF52-43C0-9813-185B13E90C08}" srcOrd="3" destOrd="0" parTransId="{967E3E95-77D2-41CB-9200-1A3D8DF1DF4B}" sibTransId="{05DE2F69-7F8E-49F4-B461-281560176FF4}"/>
    <dgm:cxn modelId="{7781E3B1-BEF1-41DB-BAD9-759C453A8B28}" srcId="{5DE3667A-4F2F-4ECC-96C4-647069086B8D}" destId="{19851598-13FB-4C26-A8DC-78E4F022AD7A}" srcOrd="4" destOrd="0" parTransId="{59800EA5-EFFA-4DF9-B7EF-B3F46B99394B}" sibTransId="{18219429-7EFB-4DA9-BD63-9061D4B38E55}"/>
    <dgm:cxn modelId="{97895C98-D554-4A49-87DA-694B5D7A766F}" srcId="{5DE3667A-4F2F-4ECC-96C4-647069086B8D}" destId="{415D97A1-6096-4D31-BBA0-4C1035282163}" srcOrd="5" destOrd="0" parTransId="{6F4362AE-F3E1-4D52-B9FE-C6EFFD7904A2}" sibTransId="{CA6F31AA-0DF1-446A-B9A2-339C08FE7447}"/>
    <dgm:cxn modelId="{A85CB709-56AE-47FF-9492-5815D86FF2E4}" type="presOf" srcId="{27A8F1B5-7312-4904-ACF9-BD85A5462880}" destId="{015D6370-6684-4B9D-8BCF-FF72C00719FB}" srcOrd="0" destOrd="0" presId="urn:microsoft.com/office/officeart/2005/8/layout/radial3"/>
    <dgm:cxn modelId="{1518E2FD-D587-4CF0-A92A-3E910F31860A}" type="presOf" srcId="{88C69717-E676-4112-996F-CE25DD88CDAF}" destId="{F65B3DFE-5F8A-483B-808C-C1D730433246}" srcOrd="0" destOrd="0" presId="urn:microsoft.com/office/officeart/2005/8/layout/radial3"/>
    <dgm:cxn modelId="{F0787AB9-02EE-4C0C-9C5C-BE80EE0901E0}" srcId="{0C87CD25-85D9-484D-BA27-9D4B98AEDC2A}" destId="{36E51B46-A84C-4E1D-A862-531874249B5B}" srcOrd="4" destOrd="0" parTransId="{BF5BD7A7-8243-4F7A-BA35-8DAE49EA47C4}" sibTransId="{185C4ECD-E12A-4F8C-8172-A7AFCF8FE670}"/>
    <dgm:cxn modelId="{A12024F1-608C-462E-B7CF-0FBB9D415712}" srcId="{27A8F1B5-7312-4904-ACF9-BD85A5462880}" destId="{0C87CD25-85D9-484D-BA27-9D4B98AEDC2A}" srcOrd="0" destOrd="0" parTransId="{6B02AFBC-B83E-46B5-913E-DC5C3AF4D760}" sibTransId="{3362799E-BD90-4BC7-A50D-E99E2CF7EE04}"/>
    <dgm:cxn modelId="{361BB6FD-4B70-47E4-9425-676858E79D2C}" type="presOf" srcId="{36E51B46-A84C-4E1D-A862-531874249B5B}" destId="{FBB972A3-5C17-4BB0-B9EA-8C9B79C94A28}" srcOrd="0" destOrd="0" presId="urn:microsoft.com/office/officeart/2005/8/layout/radial3"/>
    <dgm:cxn modelId="{6C8D7B85-284C-4C2C-9EAB-3A719767B5C6}" type="presOf" srcId="{D874BC33-0E4E-43AD-A393-F4994ACBAEBB}" destId="{6F9F533D-26F5-49BC-A02D-B5AA602CD0EA}" srcOrd="0" destOrd="0" presId="urn:microsoft.com/office/officeart/2005/8/layout/radial3"/>
    <dgm:cxn modelId="{8A12829D-C75A-4850-9837-2AF8838ADA2E}" srcId="{0C87CD25-85D9-484D-BA27-9D4B98AEDC2A}" destId="{E4FCF5F9-B7D0-464E-8034-07AF77CB7C5F}" srcOrd="1" destOrd="0" parTransId="{6047F854-5AAB-4FC9-8596-A62270D80AE2}" sibTransId="{F79A61DD-E070-4CA7-8D8C-2002022608A3}"/>
    <dgm:cxn modelId="{F287293C-2BBD-4DE0-BD15-885433888144}" type="presOf" srcId="{0C87CD25-85D9-484D-BA27-9D4B98AEDC2A}" destId="{33A5389A-A48B-439E-9274-BFE82D1A68A5}" srcOrd="0" destOrd="0" presId="urn:microsoft.com/office/officeart/2005/8/layout/radial3"/>
    <dgm:cxn modelId="{6FE5787B-7004-47FF-8018-C3C6974791C1}" srcId="{5DE3667A-4F2F-4ECC-96C4-647069086B8D}" destId="{9EAC5138-CA4D-4656-9417-F52F02E44DEC}" srcOrd="0" destOrd="0" parTransId="{095B39BD-274B-4309-AF98-C240A4D9AA71}" sibTransId="{6FC7AB68-021C-47A3-B58D-9B4C8A4A76A8}"/>
    <dgm:cxn modelId="{6262D8EF-43F6-4ACB-8F09-559A97A91EED}" type="presOf" srcId="{50895901-DF52-43C0-9813-185B13E90C08}" destId="{CEC2EA88-8EF9-4225-8A4F-EAA93A037E57}" srcOrd="0" destOrd="0" presId="urn:microsoft.com/office/officeart/2005/8/layout/radial3"/>
    <dgm:cxn modelId="{610C9FFE-57B8-497A-AB05-DFDB1D20E55F}" type="presParOf" srcId="{015D6370-6684-4B9D-8BCF-FF72C00719FB}" destId="{15EB7F0B-27F7-4BCB-B348-D981F07D3414}" srcOrd="0" destOrd="0" presId="urn:microsoft.com/office/officeart/2005/8/layout/radial3"/>
    <dgm:cxn modelId="{FE894D07-7098-4C28-A8E4-C3DF37A17BB1}" type="presParOf" srcId="{15EB7F0B-27F7-4BCB-B348-D981F07D3414}" destId="{33A5389A-A48B-439E-9274-BFE82D1A68A5}" srcOrd="0" destOrd="0" presId="urn:microsoft.com/office/officeart/2005/8/layout/radial3"/>
    <dgm:cxn modelId="{B30B4057-B7E5-4053-A620-D04C82E710E6}" type="presParOf" srcId="{15EB7F0B-27F7-4BCB-B348-D981F07D3414}" destId="{F65B3DFE-5F8A-483B-808C-C1D730433246}" srcOrd="1" destOrd="0" presId="urn:microsoft.com/office/officeart/2005/8/layout/radial3"/>
    <dgm:cxn modelId="{E186C9C0-C03B-49E5-A12E-C99533E46A8C}" type="presParOf" srcId="{15EB7F0B-27F7-4BCB-B348-D981F07D3414}" destId="{BDDCC0F3-2E62-4D9B-BC1E-07D223EC37F1}" srcOrd="2" destOrd="0" presId="urn:microsoft.com/office/officeart/2005/8/layout/radial3"/>
    <dgm:cxn modelId="{2C796552-BDFD-494E-AA4D-622312EC5E1B}" type="presParOf" srcId="{15EB7F0B-27F7-4BCB-B348-D981F07D3414}" destId="{6F9F533D-26F5-49BC-A02D-B5AA602CD0EA}" srcOrd="3" destOrd="0" presId="urn:microsoft.com/office/officeart/2005/8/layout/radial3"/>
    <dgm:cxn modelId="{F767942E-6ACA-4399-A874-41F61AB7D964}" type="presParOf" srcId="{15EB7F0B-27F7-4BCB-B348-D981F07D3414}" destId="{CEC2EA88-8EF9-4225-8A4F-EAA93A037E57}" srcOrd="4" destOrd="0" presId="urn:microsoft.com/office/officeart/2005/8/layout/radial3"/>
    <dgm:cxn modelId="{CFDE7210-D4B4-4088-A3DF-8974C7CBA502}" type="presParOf" srcId="{15EB7F0B-27F7-4BCB-B348-D981F07D3414}" destId="{FBB972A3-5C17-4BB0-B9EA-8C9B79C94A28}" srcOrd="5" destOrd="0" presId="urn:microsoft.com/office/officeart/2005/8/layout/radial3"/>
    <dgm:cxn modelId="{696612BD-100B-4680-B5AA-B37A95AFFA38}" type="presParOf" srcId="{15EB7F0B-27F7-4BCB-B348-D981F07D3414}" destId="{DF3B80ED-D3C3-406D-B1B4-18F2628C62B7}" srcOrd="6" destOrd="0" presId="urn:microsoft.com/office/officeart/2005/8/layout/radial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7A8F1B5-7312-4904-ACF9-BD85A5462880}" type="doc">
      <dgm:prSet loTypeId="urn:microsoft.com/office/officeart/2005/8/layout/radial3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0C87CD25-85D9-484D-BA27-9D4B98AEDC2A}">
      <dgm:prSet phldrT="[Texto]" custT="1"/>
      <dgm:spPr/>
      <dgm:t>
        <a:bodyPr/>
        <a:lstStyle/>
        <a:p>
          <a:r>
            <a:rPr lang="pt-BR" sz="1800" dirty="0" smtClean="0"/>
            <a:t>CONSEQUÊNCIAS</a:t>
          </a:r>
          <a:endParaRPr lang="pt-BR" sz="1800" dirty="0"/>
        </a:p>
      </dgm:t>
    </dgm:pt>
    <dgm:pt modelId="{6B02AFBC-B83E-46B5-913E-DC5C3AF4D760}" type="parTrans" cxnId="{A12024F1-608C-462E-B7CF-0FBB9D415712}">
      <dgm:prSet/>
      <dgm:spPr/>
      <dgm:t>
        <a:bodyPr/>
        <a:lstStyle/>
        <a:p>
          <a:endParaRPr lang="pt-BR" sz="1600"/>
        </a:p>
      </dgm:t>
    </dgm:pt>
    <dgm:pt modelId="{3362799E-BD90-4BC7-A50D-E99E2CF7EE04}" type="sibTrans" cxnId="{A12024F1-608C-462E-B7CF-0FBB9D415712}">
      <dgm:prSet/>
      <dgm:spPr/>
      <dgm:t>
        <a:bodyPr/>
        <a:lstStyle/>
        <a:p>
          <a:endParaRPr lang="pt-BR" sz="1600"/>
        </a:p>
      </dgm:t>
    </dgm:pt>
    <dgm:pt modelId="{88C69717-E676-4112-996F-CE25DD88CDAF}">
      <dgm:prSet phldrT="[Texto]" custT="1"/>
      <dgm:spPr/>
      <dgm:t>
        <a:bodyPr/>
        <a:lstStyle/>
        <a:p>
          <a:r>
            <a:rPr lang="pt-BR" sz="1600" dirty="0" smtClean="0"/>
            <a:t>Redução de Custos</a:t>
          </a:r>
          <a:endParaRPr lang="pt-BR" sz="1600" dirty="0"/>
        </a:p>
      </dgm:t>
    </dgm:pt>
    <dgm:pt modelId="{F94D8773-56E5-415C-9D04-C54FB412EFB1}" type="parTrans" cxnId="{C79169A8-3AF1-456F-A11C-7EB4F225F697}">
      <dgm:prSet/>
      <dgm:spPr/>
      <dgm:t>
        <a:bodyPr/>
        <a:lstStyle/>
        <a:p>
          <a:endParaRPr lang="pt-BR" sz="1600"/>
        </a:p>
      </dgm:t>
    </dgm:pt>
    <dgm:pt modelId="{80FBA231-7586-454B-A5C2-5D3472F2396F}" type="sibTrans" cxnId="{C79169A8-3AF1-456F-A11C-7EB4F225F697}">
      <dgm:prSet/>
      <dgm:spPr/>
      <dgm:t>
        <a:bodyPr/>
        <a:lstStyle/>
        <a:p>
          <a:endParaRPr lang="pt-BR" sz="1600"/>
        </a:p>
      </dgm:t>
    </dgm:pt>
    <dgm:pt modelId="{5DE3667A-4F2F-4ECC-96C4-647069086B8D}">
      <dgm:prSet phldrT="[Texto]"/>
      <dgm:spPr/>
      <dgm:t>
        <a:bodyPr/>
        <a:lstStyle/>
        <a:p>
          <a:endParaRPr lang="pt-BR"/>
        </a:p>
      </dgm:t>
    </dgm:pt>
    <dgm:pt modelId="{64396A0A-83A4-4BEB-A54B-6C8A3B945274}" type="parTrans" cxnId="{F1891E14-8AEC-4E43-BBAF-26ED36B9C7BE}">
      <dgm:prSet/>
      <dgm:spPr/>
      <dgm:t>
        <a:bodyPr/>
        <a:lstStyle/>
        <a:p>
          <a:endParaRPr lang="pt-BR" sz="1600"/>
        </a:p>
      </dgm:t>
    </dgm:pt>
    <dgm:pt modelId="{42BB0F8D-2C79-44AC-A744-4B89399B8486}" type="sibTrans" cxnId="{F1891E14-8AEC-4E43-BBAF-26ED36B9C7BE}">
      <dgm:prSet/>
      <dgm:spPr/>
      <dgm:t>
        <a:bodyPr/>
        <a:lstStyle/>
        <a:p>
          <a:endParaRPr lang="pt-BR" sz="1600"/>
        </a:p>
      </dgm:t>
    </dgm:pt>
    <dgm:pt modelId="{9EAC5138-CA4D-4656-9417-F52F02E44DEC}">
      <dgm:prSet phldrT="[Texto]"/>
      <dgm:spPr/>
      <dgm:t>
        <a:bodyPr/>
        <a:lstStyle/>
        <a:p>
          <a:endParaRPr lang="pt-BR"/>
        </a:p>
      </dgm:t>
    </dgm:pt>
    <dgm:pt modelId="{095B39BD-274B-4309-AF98-C240A4D9AA71}" type="parTrans" cxnId="{6FE5787B-7004-47FF-8018-C3C6974791C1}">
      <dgm:prSet/>
      <dgm:spPr/>
      <dgm:t>
        <a:bodyPr/>
        <a:lstStyle/>
        <a:p>
          <a:endParaRPr lang="pt-BR" sz="1600"/>
        </a:p>
      </dgm:t>
    </dgm:pt>
    <dgm:pt modelId="{6FC7AB68-021C-47A3-B58D-9B4C8A4A76A8}" type="sibTrans" cxnId="{6FE5787B-7004-47FF-8018-C3C6974791C1}">
      <dgm:prSet/>
      <dgm:spPr/>
      <dgm:t>
        <a:bodyPr/>
        <a:lstStyle/>
        <a:p>
          <a:endParaRPr lang="pt-BR" sz="1600"/>
        </a:p>
      </dgm:t>
    </dgm:pt>
    <dgm:pt modelId="{C9E9D35D-7E1A-403A-81B3-490046527309}">
      <dgm:prSet phldrT="[Texto]"/>
      <dgm:spPr/>
      <dgm:t>
        <a:bodyPr/>
        <a:lstStyle/>
        <a:p>
          <a:endParaRPr lang="pt-BR"/>
        </a:p>
      </dgm:t>
    </dgm:pt>
    <dgm:pt modelId="{9B7D916A-AE4C-4376-BD70-6159A2D66F02}" type="parTrans" cxnId="{F853DA18-D48D-44BD-80FC-EB5092F7846F}">
      <dgm:prSet/>
      <dgm:spPr/>
      <dgm:t>
        <a:bodyPr/>
        <a:lstStyle/>
        <a:p>
          <a:endParaRPr lang="pt-BR" sz="1600"/>
        </a:p>
      </dgm:t>
    </dgm:pt>
    <dgm:pt modelId="{0F01232E-A213-41B9-B34B-602CB1A85572}" type="sibTrans" cxnId="{F853DA18-D48D-44BD-80FC-EB5092F7846F}">
      <dgm:prSet/>
      <dgm:spPr/>
      <dgm:t>
        <a:bodyPr/>
        <a:lstStyle/>
        <a:p>
          <a:endParaRPr lang="pt-BR" sz="1600"/>
        </a:p>
      </dgm:t>
    </dgm:pt>
    <dgm:pt modelId="{E4FCF5F9-B7D0-464E-8034-07AF77CB7C5F}">
      <dgm:prSet phldrT="[Texto]" custT="1"/>
      <dgm:spPr/>
      <dgm:t>
        <a:bodyPr/>
        <a:lstStyle/>
        <a:p>
          <a:r>
            <a:rPr lang="pt-BR" sz="1600" dirty="0" smtClean="0"/>
            <a:t>Aumento da Concorrência Global</a:t>
          </a:r>
          <a:endParaRPr lang="pt-BR" sz="1600" dirty="0"/>
        </a:p>
      </dgm:t>
    </dgm:pt>
    <dgm:pt modelId="{6047F854-5AAB-4FC9-8596-A62270D80AE2}" type="parTrans" cxnId="{8A12829D-C75A-4850-9837-2AF8838ADA2E}">
      <dgm:prSet/>
      <dgm:spPr/>
      <dgm:t>
        <a:bodyPr/>
        <a:lstStyle/>
        <a:p>
          <a:endParaRPr lang="pt-BR" sz="1600"/>
        </a:p>
      </dgm:t>
    </dgm:pt>
    <dgm:pt modelId="{F79A61DD-E070-4CA7-8D8C-2002022608A3}" type="sibTrans" cxnId="{8A12829D-C75A-4850-9837-2AF8838ADA2E}">
      <dgm:prSet/>
      <dgm:spPr/>
      <dgm:t>
        <a:bodyPr/>
        <a:lstStyle/>
        <a:p>
          <a:endParaRPr lang="pt-BR" sz="1600"/>
        </a:p>
      </dgm:t>
    </dgm:pt>
    <dgm:pt modelId="{D874BC33-0E4E-43AD-A393-F4994ACBAEBB}">
      <dgm:prSet phldrT="[Texto]" custT="1"/>
      <dgm:spPr/>
      <dgm:t>
        <a:bodyPr/>
        <a:lstStyle/>
        <a:p>
          <a:r>
            <a:rPr lang="pt-BR" sz="1600" dirty="0" smtClean="0"/>
            <a:t>Mais investimentos aprendizagem tecnologia</a:t>
          </a:r>
        </a:p>
      </dgm:t>
    </dgm:pt>
    <dgm:pt modelId="{C2696D46-07D7-44BE-A6BA-F7DE16907672}" type="parTrans" cxnId="{9FE5ED46-FB0F-448E-AF05-2BE13F55F13F}">
      <dgm:prSet/>
      <dgm:spPr/>
      <dgm:t>
        <a:bodyPr/>
        <a:lstStyle/>
        <a:p>
          <a:endParaRPr lang="pt-BR" sz="1600"/>
        </a:p>
      </dgm:t>
    </dgm:pt>
    <dgm:pt modelId="{C27E740F-F03A-4F37-91F4-0C4752F9DC4A}" type="sibTrans" cxnId="{9FE5ED46-FB0F-448E-AF05-2BE13F55F13F}">
      <dgm:prSet/>
      <dgm:spPr/>
      <dgm:t>
        <a:bodyPr/>
        <a:lstStyle/>
        <a:p>
          <a:endParaRPr lang="pt-BR" sz="1600"/>
        </a:p>
      </dgm:t>
    </dgm:pt>
    <dgm:pt modelId="{50895901-DF52-43C0-9813-185B13E90C08}">
      <dgm:prSet phldrT="[Texto]" custT="1"/>
      <dgm:spPr/>
      <dgm:t>
        <a:bodyPr/>
        <a:lstStyle/>
        <a:p>
          <a:r>
            <a:rPr lang="pt-BR" sz="1600" dirty="0" smtClean="0"/>
            <a:t>Maior foco no mercado planejamento controle</a:t>
          </a:r>
          <a:endParaRPr lang="pt-BR" sz="1600" dirty="0"/>
        </a:p>
      </dgm:t>
    </dgm:pt>
    <dgm:pt modelId="{967E3E95-77D2-41CB-9200-1A3D8DF1DF4B}" type="parTrans" cxnId="{CA3EB607-C474-45B6-85D7-1B1182BE66B3}">
      <dgm:prSet/>
      <dgm:spPr/>
      <dgm:t>
        <a:bodyPr/>
        <a:lstStyle/>
        <a:p>
          <a:endParaRPr lang="pt-BR" sz="1600"/>
        </a:p>
      </dgm:t>
    </dgm:pt>
    <dgm:pt modelId="{05DE2F69-7F8E-49F4-B461-281560176FF4}" type="sibTrans" cxnId="{CA3EB607-C474-45B6-85D7-1B1182BE66B3}">
      <dgm:prSet/>
      <dgm:spPr/>
      <dgm:t>
        <a:bodyPr/>
        <a:lstStyle/>
        <a:p>
          <a:endParaRPr lang="pt-BR" sz="1600"/>
        </a:p>
      </dgm:t>
    </dgm:pt>
    <dgm:pt modelId="{36E51B46-A84C-4E1D-A862-531874249B5B}">
      <dgm:prSet phldrT="[Texto]" custT="1"/>
      <dgm:spPr/>
      <dgm:t>
        <a:bodyPr/>
        <a:lstStyle/>
        <a:p>
          <a:r>
            <a:rPr lang="pt-BR" sz="1600" dirty="0" smtClean="0"/>
            <a:t>Reestrutura Organizacional</a:t>
          </a:r>
          <a:endParaRPr lang="pt-BR" sz="1600" dirty="0"/>
        </a:p>
      </dgm:t>
    </dgm:pt>
    <dgm:pt modelId="{BF5BD7A7-8243-4F7A-BA35-8DAE49EA47C4}" type="parTrans" cxnId="{F0787AB9-02EE-4C0C-9C5C-BE80EE0901E0}">
      <dgm:prSet/>
      <dgm:spPr/>
      <dgm:t>
        <a:bodyPr/>
        <a:lstStyle/>
        <a:p>
          <a:endParaRPr lang="pt-BR" sz="1600"/>
        </a:p>
      </dgm:t>
    </dgm:pt>
    <dgm:pt modelId="{185C4ECD-E12A-4F8C-8172-A7AFCF8FE670}" type="sibTrans" cxnId="{F0787AB9-02EE-4C0C-9C5C-BE80EE0901E0}">
      <dgm:prSet/>
      <dgm:spPr/>
      <dgm:t>
        <a:bodyPr/>
        <a:lstStyle/>
        <a:p>
          <a:endParaRPr lang="pt-BR" sz="1600"/>
        </a:p>
      </dgm:t>
    </dgm:pt>
    <dgm:pt modelId="{090230AC-D713-4A2C-BEB7-006A73079991}">
      <dgm:prSet phldrT="[Texto]" custT="1"/>
      <dgm:spPr/>
      <dgm:t>
        <a:bodyPr/>
        <a:lstStyle/>
        <a:p>
          <a:r>
            <a:rPr lang="pt-BR" sz="1600" dirty="0" smtClean="0"/>
            <a:t>Parcerias Internas Externas</a:t>
          </a:r>
          <a:endParaRPr lang="pt-BR" sz="1600" dirty="0"/>
        </a:p>
      </dgm:t>
    </dgm:pt>
    <dgm:pt modelId="{447FE829-89E8-4FD5-8969-D6CACCEEB308}" type="parTrans" cxnId="{E5F49F5F-A3B8-4D34-B5A7-3991FC81D18C}">
      <dgm:prSet/>
      <dgm:spPr/>
      <dgm:t>
        <a:bodyPr/>
        <a:lstStyle/>
        <a:p>
          <a:endParaRPr lang="pt-BR" sz="1600"/>
        </a:p>
      </dgm:t>
    </dgm:pt>
    <dgm:pt modelId="{181867B9-04BD-45CF-B306-028FF455C300}" type="sibTrans" cxnId="{E5F49F5F-A3B8-4D34-B5A7-3991FC81D18C}">
      <dgm:prSet/>
      <dgm:spPr/>
      <dgm:t>
        <a:bodyPr/>
        <a:lstStyle/>
        <a:p>
          <a:endParaRPr lang="pt-BR" sz="1600"/>
        </a:p>
      </dgm:t>
    </dgm:pt>
    <dgm:pt modelId="{ACD5C622-22F0-460A-B170-F87FE176525F}">
      <dgm:prSet phldrT="[Texto]"/>
      <dgm:spPr/>
      <dgm:t>
        <a:bodyPr/>
        <a:lstStyle/>
        <a:p>
          <a:endParaRPr lang="pt-BR"/>
        </a:p>
      </dgm:t>
    </dgm:pt>
    <dgm:pt modelId="{50DEA6D1-9E52-45AA-8F70-5A0FC21C988E}" type="parTrans" cxnId="{C2E519AB-F8D5-48FC-BB9B-B1DBAC0FE32B}">
      <dgm:prSet/>
      <dgm:spPr/>
      <dgm:t>
        <a:bodyPr/>
        <a:lstStyle/>
        <a:p>
          <a:endParaRPr lang="pt-BR" sz="1600"/>
        </a:p>
      </dgm:t>
    </dgm:pt>
    <dgm:pt modelId="{863DB611-1A0D-4FE1-878A-50E22F9A5550}" type="sibTrans" cxnId="{C2E519AB-F8D5-48FC-BB9B-B1DBAC0FE32B}">
      <dgm:prSet/>
      <dgm:spPr/>
      <dgm:t>
        <a:bodyPr/>
        <a:lstStyle/>
        <a:p>
          <a:endParaRPr lang="pt-BR" sz="1600"/>
        </a:p>
      </dgm:t>
    </dgm:pt>
    <dgm:pt modelId="{84043CFC-CC77-4CEA-B783-2DA3240E3C59}">
      <dgm:prSet phldrT="[Texto]"/>
      <dgm:spPr/>
      <dgm:t>
        <a:bodyPr/>
        <a:lstStyle/>
        <a:p>
          <a:endParaRPr lang="pt-BR"/>
        </a:p>
      </dgm:t>
    </dgm:pt>
    <dgm:pt modelId="{2C4CDD99-4614-4369-AF33-A77ADD8EB883}" type="parTrans" cxnId="{1EEC0DE9-9C2C-4AB9-9D69-62931006E8D8}">
      <dgm:prSet/>
      <dgm:spPr/>
      <dgm:t>
        <a:bodyPr/>
        <a:lstStyle/>
        <a:p>
          <a:endParaRPr lang="pt-BR" sz="1600"/>
        </a:p>
      </dgm:t>
    </dgm:pt>
    <dgm:pt modelId="{43F95C07-45C2-4ED0-B259-2C2530B9C4B9}" type="sibTrans" cxnId="{1EEC0DE9-9C2C-4AB9-9D69-62931006E8D8}">
      <dgm:prSet/>
      <dgm:spPr/>
      <dgm:t>
        <a:bodyPr/>
        <a:lstStyle/>
        <a:p>
          <a:endParaRPr lang="pt-BR" sz="1600"/>
        </a:p>
      </dgm:t>
    </dgm:pt>
    <dgm:pt modelId="{19851598-13FB-4C26-A8DC-78E4F022AD7A}">
      <dgm:prSet phldrT="[Texto]"/>
      <dgm:spPr/>
      <dgm:t>
        <a:bodyPr/>
        <a:lstStyle/>
        <a:p>
          <a:endParaRPr lang="pt-BR"/>
        </a:p>
      </dgm:t>
    </dgm:pt>
    <dgm:pt modelId="{59800EA5-EFFA-4DF9-B7EF-B3F46B99394B}" type="parTrans" cxnId="{7781E3B1-BEF1-41DB-BAD9-759C453A8B28}">
      <dgm:prSet/>
      <dgm:spPr/>
      <dgm:t>
        <a:bodyPr/>
        <a:lstStyle/>
        <a:p>
          <a:endParaRPr lang="pt-BR" sz="1600"/>
        </a:p>
      </dgm:t>
    </dgm:pt>
    <dgm:pt modelId="{18219429-7EFB-4DA9-BD63-9061D4B38E55}" type="sibTrans" cxnId="{7781E3B1-BEF1-41DB-BAD9-759C453A8B28}">
      <dgm:prSet/>
      <dgm:spPr/>
      <dgm:t>
        <a:bodyPr/>
        <a:lstStyle/>
        <a:p>
          <a:endParaRPr lang="pt-BR" sz="1600"/>
        </a:p>
      </dgm:t>
    </dgm:pt>
    <dgm:pt modelId="{415D97A1-6096-4D31-BBA0-4C1035282163}">
      <dgm:prSet phldrT="[Texto]"/>
      <dgm:spPr/>
      <dgm:t>
        <a:bodyPr/>
        <a:lstStyle/>
        <a:p>
          <a:endParaRPr lang="pt-BR"/>
        </a:p>
      </dgm:t>
    </dgm:pt>
    <dgm:pt modelId="{6F4362AE-F3E1-4D52-B9FE-C6EFFD7904A2}" type="parTrans" cxnId="{97895C98-D554-4A49-87DA-694B5D7A766F}">
      <dgm:prSet/>
      <dgm:spPr/>
      <dgm:t>
        <a:bodyPr/>
        <a:lstStyle/>
        <a:p>
          <a:endParaRPr lang="pt-BR" sz="1600"/>
        </a:p>
      </dgm:t>
    </dgm:pt>
    <dgm:pt modelId="{CA6F31AA-0DF1-446A-B9A2-339C08FE7447}" type="sibTrans" cxnId="{97895C98-D554-4A49-87DA-694B5D7A766F}">
      <dgm:prSet/>
      <dgm:spPr/>
      <dgm:t>
        <a:bodyPr/>
        <a:lstStyle/>
        <a:p>
          <a:endParaRPr lang="pt-BR" sz="1600"/>
        </a:p>
      </dgm:t>
    </dgm:pt>
    <dgm:pt modelId="{015D6370-6684-4B9D-8BCF-FF72C00719FB}" type="pres">
      <dgm:prSet presAssocID="{27A8F1B5-7312-4904-ACF9-BD85A5462880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15EB7F0B-27F7-4BCB-B348-D981F07D3414}" type="pres">
      <dgm:prSet presAssocID="{27A8F1B5-7312-4904-ACF9-BD85A5462880}" presName="radial" presStyleCnt="0">
        <dgm:presLayoutVars>
          <dgm:animLvl val="ctr"/>
        </dgm:presLayoutVars>
      </dgm:prSet>
      <dgm:spPr/>
    </dgm:pt>
    <dgm:pt modelId="{33A5389A-A48B-439E-9274-BFE82D1A68A5}" type="pres">
      <dgm:prSet presAssocID="{0C87CD25-85D9-484D-BA27-9D4B98AEDC2A}" presName="centerShape" presStyleLbl="vennNode1" presStyleIdx="0" presStyleCnt="7" custScaleX="81026" custScaleY="74949"/>
      <dgm:spPr/>
      <dgm:t>
        <a:bodyPr/>
        <a:lstStyle/>
        <a:p>
          <a:endParaRPr lang="pt-BR"/>
        </a:p>
      </dgm:t>
    </dgm:pt>
    <dgm:pt modelId="{F65B3DFE-5F8A-483B-808C-C1D730433246}" type="pres">
      <dgm:prSet presAssocID="{88C69717-E676-4112-996F-CE25DD88CDAF}" presName="node" presStyleLbl="vennNode1" presStyleIdx="1" presStyleCnt="7" custScaleX="122817" custRadScaleRad="8971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DDCC0F3-2E62-4D9B-BC1E-07D223EC37F1}" type="pres">
      <dgm:prSet presAssocID="{E4FCF5F9-B7D0-464E-8034-07AF77CB7C5F}" presName="node" presStyleLbl="vennNode1" presStyleIdx="2" presStyleCnt="7" custScaleX="122817" custRadScaleRad="92053" custRadScaleInc="352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F9F533D-26F5-49BC-A02D-B5AA602CD0EA}" type="pres">
      <dgm:prSet presAssocID="{D874BC33-0E4E-43AD-A393-F4994ACBAEBB}" presName="node" presStyleLbl="vennNode1" presStyleIdx="3" presStyleCnt="7" custScaleX="122817" custRadScaleRad="92053" custRadScaleInc="-352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EC2EA88-8EF9-4225-8A4F-EAA93A037E57}" type="pres">
      <dgm:prSet presAssocID="{50895901-DF52-43C0-9813-185B13E90C08}" presName="node" presStyleLbl="vennNode1" presStyleIdx="4" presStyleCnt="7" custScaleX="122817" custRadScaleRad="8971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BB972A3-5C17-4BB0-B9EA-8C9B79C94A28}" type="pres">
      <dgm:prSet presAssocID="{36E51B46-A84C-4E1D-A862-531874249B5B}" presName="node" presStyleLbl="vennNode1" presStyleIdx="5" presStyleCnt="7" custScaleX="122817" custRadScaleRad="92053" custRadScaleInc="352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F3B80ED-D3C3-406D-B1B4-18F2628C62B7}" type="pres">
      <dgm:prSet presAssocID="{090230AC-D713-4A2C-BEB7-006A73079991}" presName="node" presStyleLbl="vennNode1" presStyleIdx="6" presStyleCnt="7" custScaleX="122817" custRadScaleRad="92053" custRadScaleInc="-352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F1891E14-8AEC-4E43-BBAF-26ED36B9C7BE}" srcId="{27A8F1B5-7312-4904-ACF9-BD85A5462880}" destId="{5DE3667A-4F2F-4ECC-96C4-647069086B8D}" srcOrd="1" destOrd="0" parTransId="{64396A0A-83A4-4BEB-A54B-6C8A3B945274}" sibTransId="{42BB0F8D-2C79-44AC-A744-4B89399B8486}"/>
    <dgm:cxn modelId="{C79169A8-3AF1-456F-A11C-7EB4F225F697}" srcId="{0C87CD25-85D9-484D-BA27-9D4B98AEDC2A}" destId="{88C69717-E676-4112-996F-CE25DD88CDAF}" srcOrd="0" destOrd="0" parTransId="{F94D8773-56E5-415C-9D04-C54FB412EFB1}" sibTransId="{80FBA231-7586-454B-A5C2-5D3472F2396F}"/>
    <dgm:cxn modelId="{9FE5ED46-FB0F-448E-AF05-2BE13F55F13F}" srcId="{0C87CD25-85D9-484D-BA27-9D4B98AEDC2A}" destId="{D874BC33-0E4E-43AD-A393-F4994ACBAEBB}" srcOrd="2" destOrd="0" parTransId="{C2696D46-07D7-44BE-A6BA-F7DE16907672}" sibTransId="{C27E740F-F03A-4F37-91F4-0C4752F9DC4A}"/>
    <dgm:cxn modelId="{6FE5787B-7004-47FF-8018-C3C6974791C1}" srcId="{5DE3667A-4F2F-4ECC-96C4-647069086B8D}" destId="{9EAC5138-CA4D-4656-9417-F52F02E44DEC}" srcOrd="0" destOrd="0" parTransId="{095B39BD-274B-4309-AF98-C240A4D9AA71}" sibTransId="{6FC7AB68-021C-47A3-B58D-9B4C8A4A76A8}"/>
    <dgm:cxn modelId="{1EEC0DE9-9C2C-4AB9-9D69-62931006E8D8}" srcId="{5DE3667A-4F2F-4ECC-96C4-647069086B8D}" destId="{84043CFC-CC77-4CEA-B783-2DA3240E3C59}" srcOrd="3" destOrd="0" parTransId="{2C4CDD99-4614-4369-AF33-A77ADD8EB883}" sibTransId="{43F95C07-45C2-4ED0-B259-2C2530B9C4B9}"/>
    <dgm:cxn modelId="{97895C98-D554-4A49-87DA-694B5D7A766F}" srcId="{5DE3667A-4F2F-4ECC-96C4-647069086B8D}" destId="{415D97A1-6096-4D31-BBA0-4C1035282163}" srcOrd="5" destOrd="0" parTransId="{6F4362AE-F3E1-4D52-B9FE-C6EFFD7904A2}" sibTransId="{CA6F31AA-0DF1-446A-B9A2-339C08FE7447}"/>
    <dgm:cxn modelId="{10B0DCD1-9712-4F04-BF79-3E0A1C66E031}" type="presOf" srcId="{36E51B46-A84C-4E1D-A862-531874249B5B}" destId="{FBB972A3-5C17-4BB0-B9EA-8C9B79C94A28}" srcOrd="0" destOrd="0" presId="urn:microsoft.com/office/officeart/2005/8/layout/radial3"/>
    <dgm:cxn modelId="{4AD1D196-9AB9-4A73-9430-F33754D71ECF}" type="presOf" srcId="{50895901-DF52-43C0-9813-185B13E90C08}" destId="{CEC2EA88-8EF9-4225-8A4F-EAA93A037E57}" srcOrd="0" destOrd="0" presId="urn:microsoft.com/office/officeart/2005/8/layout/radial3"/>
    <dgm:cxn modelId="{8A12829D-C75A-4850-9837-2AF8838ADA2E}" srcId="{0C87CD25-85D9-484D-BA27-9D4B98AEDC2A}" destId="{E4FCF5F9-B7D0-464E-8034-07AF77CB7C5F}" srcOrd="1" destOrd="0" parTransId="{6047F854-5AAB-4FC9-8596-A62270D80AE2}" sibTransId="{F79A61DD-E070-4CA7-8D8C-2002022608A3}"/>
    <dgm:cxn modelId="{76FCDE6B-4B57-411F-90F0-0975FC1AF9E3}" type="presOf" srcId="{27A8F1B5-7312-4904-ACF9-BD85A5462880}" destId="{015D6370-6684-4B9D-8BCF-FF72C00719FB}" srcOrd="0" destOrd="0" presId="urn:microsoft.com/office/officeart/2005/8/layout/radial3"/>
    <dgm:cxn modelId="{D2DBF4C7-AE3F-4537-9085-E4E46AB867D7}" type="presOf" srcId="{D874BC33-0E4E-43AD-A393-F4994ACBAEBB}" destId="{6F9F533D-26F5-49BC-A02D-B5AA602CD0EA}" srcOrd="0" destOrd="0" presId="urn:microsoft.com/office/officeart/2005/8/layout/radial3"/>
    <dgm:cxn modelId="{85923CC6-B8B9-4183-A7DC-293A4210C342}" type="presOf" srcId="{E4FCF5F9-B7D0-464E-8034-07AF77CB7C5F}" destId="{BDDCC0F3-2E62-4D9B-BC1E-07D223EC37F1}" srcOrd="0" destOrd="0" presId="urn:microsoft.com/office/officeart/2005/8/layout/radial3"/>
    <dgm:cxn modelId="{C2E519AB-F8D5-48FC-BB9B-B1DBAC0FE32B}" srcId="{5DE3667A-4F2F-4ECC-96C4-647069086B8D}" destId="{ACD5C622-22F0-460A-B170-F87FE176525F}" srcOrd="1" destOrd="0" parTransId="{50DEA6D1-9E52-45AA-8F70-5A0FC21C988E}" sibTransId="{863DB611-1A0D-4FE1-878A-50E22F9A5550}"/>
    <dgm:cxn modelId="{DB583499-E69D-4DC7-963F-DDB092A37B60}" type="presOf" srcId="{88C69717-E676-4112-996F-CE25DD88CDAF}" destId="{F65B3DFE-5F8A-483B-808C-C1D730433246}" srcOrd="0" destOrd="0" presId="urn:microsoft.com/office/officeart/2005/8/layout/radial3"/>
    <dgm:cxn modelId="{A12024F1-608C-462E-B7CF-0FBB9D415712}" srcId="{27A8F1B5-7312-4904-ACF9-BD85A5462880}" destId="{0C87CD25-85D9-484D-BA27-9D4B98AEDC2A}" srcOrd="0" destOrd="0" parTransId="{6B02AFBC-B83E-46B5-913E-DC5C3AF4D760}" sibTransId="{3362799E-BD90-4BC7-A50D-E99E2CF7EE04}"/>
    <dgm:cxn modelId="{E5F49F5F-A3B8-4D34-B5A7-3991FC81D18C}" srcId="{0C87CD25-85D9-484D-BA27-9D4B98AEDC2A}" destId="{090230AC-D713-4A2C-BEB7-006A73079991}" srcOrd="5" destOrd="0" parTransId="{447FE829-89E8-4FD5-8969-D6CACCEEB308}" sibTransId="{181867B9-04BD-45CF-B306-028FF455C300}"/>
    <dgm:cxn modelId="{CA3EB607-C474-45B6-85D7-1B1182BE66B3}" srcId="{0C87CD25-85D9-484D-BA27-9D4B98AEDC2A}" destId="{50895901-DF52-43C0-9813-185B13E90C08}" srcOrd="3" destOrd="0" parTransId="{967E3E95-77D2-41CB-9200-1A3D8DF1DF4B}" sibTransId="{05DE2F69-7F8E-49F4-B461-281560176FF4}"/>
    <dgm:cxn modelId="{F0787AB9-02EE-4C0C-9C5C-BE80EE0901E0}" srcId="{0C87CD25-85D9-484D-BA27-9D4B98AEDC2A}" destId="{36E51B46-A84C-4E1D-A862-531874249B5B}" srcOrd="4" destOrd="0" parTransId="{BF5BD7A7-8243-4F7A-BA35-8DAE49EA47C4}" sibTransId="{185C4ECD-E12A-4F8C-8172-A7AFCF8FE670}"/>
    <dgm:cxn modelId="{D92243C1-D35E-4A63-8CA4-DB128F0714C0}" type="presOf" srcId="{090230AC-D713-4A2C-BEB7-006A73079991}" destId="{DF3B80ED-D3C3-406D-B1B4-18F2628C62B7}" srcOrd="0" destOrd="0" presId="urn:microsoft.com/office/officeart/2005/8/layout/radial3"/>
    <dgm:cxn modelId="{7781E3B1-BEF1-41DB-BAD9-759C453A8B28}" srcId="{5DE3667A-4F2F-4ECC-96C4-647069086B8D}" destId="{19851598-13FB-4C26-A8DC-78E4F022AD7A}" srcOrd="4" destOrd="0" parTransId="{59800EA5-EFFA-4DF9-B7EF-B3F46B99394B}" sibTransId="{18219429-7EFB-4DA9-BD63-9061D4B38E55}"/>
    <dgm:cxn modelId="{5263DF50-0AFD-49F0-9A05-C8129C0A0379}" type="presOf" srcId="{0C87CD25-85D9-484D-BA27-9D4B98AEDC2A}" destId="{33A5389A-A48B-439E-9274-BFE82D1A68A5}" srcOrd="0" destOrd="0" presId="urn:microsoft.com/office/officeart/2005/8/layout/radial3"/>
    <dgm:cxn modelId="{F853DA18-D48D-44BD-80FC-EB5092F7846F}" srcId="{5DE3667A-4F2F-4ECC-96C4-647069086B8D}" destId="{C9E9D35D-7E1A-403A-81B3-490046527309}" srcOrd="2" destOrd="0" parTransId="{9B7D916A-AE4C-4376-BD70-6159A2D66F02}" sibTransId="{0F01232E-A213-41B9-B34B-602CB1A85572}"/>
    <dgm:cxn modelId="{27D33685-B0D8-4C91-9EA1-0882711A5351}" type="presParOf" srcId="{015D6370-6684-4B9D-8BCF-FF72C00719FB}" destId="{15EB7F0B-27F7-4BCB-B348-D981F07D3414}" srcOrd="0" destOrd="0" presId="urn:microsoft.com/office/officeart/2005/8/layout/radial3"/>
    <dgm:cxn modelId="{970993A0-9EB8-4D59-8FB3-D9E7E58F2436}" type="presParOf" srcId="{15EB7F0B-27F7-4BCB-B348-D981F07D3414}" destId="{33A5389A-A48B-439E-9274-BFE82D1A68A5}" srcOrd="0" destOrd="0" presId="urn:microsoft.com/office/officeart/2005/8/layout/radial3"/>
    <dgm:cxn modelId="{03B84FA8-D8BA-4F2D-9A7C-77A8ECD82820}" type="presParOf" srcId="{15EB7F0B-27F7-4BCB-B348-D981F07D3414}" destId="{F65B3DFE-5F8A-483B-808C-C1D730433246}" srcOrd="1" destOrd="0" presId="urn:microsoft.com/office/officeart/2005/8/layout/radial3"/>
    <dgm:cxn modelId="{4D60D0EF-D8AD-46C0-A9E6-8531FB83B5BE}" type="presParOf" srcId="{15EB7F0B-27F7-4BCB-B348-D981F07D3414}" destId="{BDDCC0F3-2E62-4D9B-BC1E-07D223EC37F1}" srcOrd="2" destOrd="0" presId="urn:microsoft.com/office/officeart/2005/8/layout/radial3"/>
    <dgm:cxn modelId="{788069BA-88AC-4983-B128-7BB9DE48D456}" type="presParOf" srcId="{15EB7F0B-27F7-4BCB-B348-D981F07D3414}" destId="{6F9F533D-26F5-49BC-A02D-B5AA602CD0EA}" srcOrd="3" destOrd="0" presId="urn:microsoft.com/office/officeart/2005/8/layout/radial3"/>
    <dgm:cxn modelId="{9B7263BD-6D61-4CE4-A2F8-F02D5B049A61}" type="presParOf" srcId="{15EB7F0B-27F7-4BCB-B348-D981F07D3414}" destId="{CEC2EA88-8EF9-4225-8A4F-EAA93A037E57}" srcOrd="4" destOrd="0" presId="urn:microsoft.com/office/officeart/2005/8/layout/radial3"/>
    <dgm:cxn modelId="{F0FCDD69-A443-4D62-A6C3-5C1DCAAE7D13}" type="presParOf" srcId="{15EB7F0B-27F7-4BCB-B348-D981F07D3414}" destId="{FBB972A3-5C17-4BB0-B9EA-8C9B79C94A28}" srcOrd="5" destOrd="0" presId="urn:microsoft.com/office/officeart/2005/8/layout/radial3"/>
    <dgm:cxn modelId="{0C39FA2E-0197-4ADF-8EF5-9B3B9BE82C58}" type="presParOf" srcId="{15EB7F0B-27F7-4BCB-B348-D981F07D3414}" destId="{DF3B80ED-D3C3-406D-B1B4-18F2628C62B7}" srcOrd="6" destOrd="0" presId="urn:microsoft.com/office/officeart/2005/8/layout/radial3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B0F879B-9EC2-4752-A8D1-80E880CCAF30}" type="doc">
      <dgm:prSet loTypeId="urn:microsoft.com/office/officeart/2005/8/layout/hierarchy3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02726568-9F34-44BE-BB55-A7CA024B8621}">
      <dgm:prSet phldrT="[Texto]" custT="1"/>
      <dgm:spPr/>
      <dgm:t>
        <a:bodyPr/>
        <a:lstStyle/>
        <a:p>
          <a:r>
            <a:rPr lang="pt-BR" sz="1600" dirty="0" smtClean="0"/>
            <a:t>Internos</a:t>
          </a:r>
          <a:endParaRPr lang="pt-BR" sz="1600" dirty="0"/>
        </a:p>
      </dgm:t>
    </dgm:pt>
    <dgm:pt modelId="{D04C6EFD-D0C3-4964-B6A2-7A081C5516CB}" type="parTrans" cxnId="{04B95755-B009-4799-8987-7DAC142D8F5C}">
      <dgm:prSet/>
      <dgm:spPr/>
      <dgm:t>
        <a:bodyPr/>
        <a:lstStyle/>
        <a:p>
          <a:endParaRPr lang="pt-BR" sz="1600"/>
        </a:p>
      </dgm:t>
    </dgm:pt>
    <dgm:pt modelId="{9F5B05E7-ECBC-40FF-B2E7-283127D941A3}" type="sibTrans" cxnId="{04B95755-B009-4799-8987-7DAC142D8F5C}">
      <dgm:prSet/>
      <dgm:spPr/>
      <dgm:t>
        <a:bodyPr/>
        <a:lstStyle/>
        <a:p>
          <a:endParaRPr lang="pt-BR" sz="1600"/>
        </a:p>
      </dgm:t>
    </dgm:pt>
    <dgm:pt modelId="{E087B803-FDCE-45D4-A8E7-7E4278EB405D}">
      <dgm:prSet phldrT="[Texto]" custT="1"/>
      <dgm:spPr/>
      <dgm:t>
        <a:bodyPr/>
        <a:lstStyle/>
        <a:p>
          <a:pPr algn="ctr"/>
          <a:r>
            <a:rPr lang="pt-BR" sz="1600" dirty="0" smtClean="0"/>
            <a:t>Planejamento Estratégico</a:t>
          </a:r>
          <a:endParaRPr lang="pt-BR" sz="1600" dirty="0"/>
        </a:p>
      </dgm:t>
    </dgm:pt>
    <dgm:pt modelId="{B04A22D9-FC43-4C28-BDAE-F7355C16BC9A}" type="parTrans" cxnId="{1E72A2FC-D20D-4DF2-8C93-9051551C184A}">
      <dgm:prSet/>
      <dgm:spPr/>
      <dgm:t>
        <a:bodyPr/>
        <a:lstStyle/>
        <a:p>
          <a:endParaRPr lang="pt-BR" sz="1600"/>
        </a:p>
      </dgm:t>
    </dgm:pt>
    <dgm:pt modelId="{9277A061-BB8E-434F-BB90-A32187333C71}" type="sibTrans" cxnId="{1E72A2FC-D20D-4DF2-8C93-9051551C184A}">
      <dgm:prSet/>
      <dgm:spPr/>
      <dgm:t>
        <a:bodyPr/>
        <a:lstStyle/>
        <a:p>
          <a:endParaRPr lang="pt-BR" sz="1600"/>
        </a:p>
      </dgm:t>
    </dgm:pt>
    <dgm:pt modelId="{5800968B-AC7C-4770-892F-1CBF5FE6C40B}">
      <dgm:prSet phldrT="[Texto]" custT="1"/>
      <dgm:spPr/>
      <dgm:t>
        <a:bodyPr/>
        <a:lstStyle/>
        <a:p>
          <a:r>
            <a:rPr lang="pt-BR" sz="1600" dirty="0" smtClean="0"/>
            <a:t>Externos</a:t>
          </a:r>
          <a:endParaRPr lang="pt-BR" sz="1600" dirty="0"/>
        </a:p>
      </dgm:t>
    </dgm:pt>
    <dgm:pt modelId="{68B836ED-457A-45A6-A054-A3439EE05E68}" type="parTrans" cxnId="{D60FBE1E-FE04-4734-AC79-6543933D6FC4}">
      <dgm:prSet/>
      <dgm:spPr/>
      <dgm:t>
        <a:bodyPr/>
        <a:lstStyle/>
        <a:p>
          <a:endParaRPr lang="pt-BR" sz="1600"/>
        </a:p>
      </dgm:t>
    </dgm:pt>
    <dgm:pt modelId="{0144FC49-3B3B-411B-BDFD-15279A1291B7}" type="sibTrans" cxnId="{D60FBE1E-FE04-4734-AC79-6543933D6FC4}">
      <dgm:prSet/>
      <dgm:spPr/>
      <dgm:t>
        <a:bodyPr/>
        <a:lstStyle/>
        <a:p>
          <a:endParaRPr lang="pt-BR" sz="1600"/>
        </a:p>
      </dgm:t>
    </dgm:pt>
    <dgm:pt modelId="{A688175E-17CD-41A6-8115-8CC361A3D0FB}">
      <dgm:prSet phldrT="[Texto]" custT="1"/>
      <dgm:spPr/>
      <dgm:t>
        <a:bodyPr/>
        <a:lstStyle/>
        <a:p>
          <a:r>
            <a:rPr lang="pt-BR" sz="1700" dirty="0" smtClean="0"/>
            <a:t>Carga Tributária</a:t>
          </a:r>
          <a:endParaRPr lang="pt-BR" sz="1700" dirty="0"/>
        </a:p>
      </dgm:t>
    </dgm:pt>
    <dgm:pt modelId="{B560DC2A-E957-44F8-834C-3B9EFCF3ECAA}" type="parTrans" cxnId="{9448148E-F63D-4A45-A767-F421C6F7AC62}">
      <dgm:prSet/>
      <dgm:spPr/>
      <dgm:t>
        <a:bodyPr/>
        <a:lstStyle/>
        <a:p>
          <a:endParaRPr lang="pt-BR" sz="1600"/>
        </a:p>
      </dgm:t>
    </dgm:pt>
    <dgm:pt modelId="{ECC073A2-6BCA-456B-8984-7A2A0D3FCB45}" type="sibTrans" cxnId="{9448148E-F63D-4A45-A767-F421C6F7AC62}">
      <dgm:prSet/>
      <dgm:spPr/>
      <dgm:t>
        <a:bodyPr/>
        <a:lstStyle/>
        <a:p>
          <a:endParaRPr lang="pt-BR" sz="1600"/>
        </a:p>
      </dgm:t>
    </dgm:pt>
    <dgm:pt modelId="{A85C18DE-A2E3-467C-9931-A7B325FC2F8F}">
      <dgm:prSet phldrT="[Texto]" custT="1"/>
      <dgm:spPr/>
      <dgm:t>
        <a:bodyPr/>
        <a:lstStyle/>
        <a:p>
          <a:pPr algn="ctr"/>
          <a:r>
            <a:rPr lang="pt-BR" sz="1600" dirty="0" smtClean="0"/>
            <a:t>Execução e o controle</a:t>
          </a:r>
          <a:endParaRPr lang="pt-BR" sz="1600" dirty="0"/>
        </a:p>
      </dgm:t>
    </dgm:pt>
    <dgm:pt modelId="{9CCDFB69-04DF-478B-BFC0-9D85CA4962AE}" type="parTrans" cxnId="{580C6D6D-7333-46FC-AF47-C3A9CCD6A4A1}">
      <dgm:prSet/>
      <dgm:spPr/>
      <dgm:t>
        <a:bodyPr/>
        <a:lstStyle/>
        <a:p>
          <a:endParaRPr lang="pt-BR" sz="1600"/>
        </a:p>
      </dgm:t>
    </dgm:pt>
    <dgm:pt modelId="{364CD7A6-CBBC-4925-AD6A-1A713EEEEE4A}" type="sibTrans" cxnId="{580C6D6D-7333-46FC-AF47-C3A9CCD6A4A1}">
      <dgm:prSet/>
      <dgm:spPr/>
      <dgm:t>
        <a:bodyPr/>
        <a:lstStyle/>
        <a:p>
          <a:endParaRPr lang="pt-BR" sz="1600"/>
        </a:p>
      </dgm:t>
    </dgm:pt>
    <dgm:pt modelId="{BBF6ABC1-AB6A-4C0C-B6AE-91EFE39BEDC1}">
      <dgm:prSet phldrT="[Texto]" custT="1"/>
      <dgm:spPr/>
      <dgm:t>
        <a:bodyPr/>
        <a:lstStyle/>
        <a:p>
          <a:pPr algn="ctr"/>
          <a:r>
            <a:rPr lang="pt-BR" sz="1600" dirty="0" smtClean="0"/>
            <a:t>Sucessão</a:t>
          </a:r>
          <a:endParaRPr lang="pt-BR" sz="1600" dirty="0"/>
        </a:p>
      </dgm:t>
    </dgm:pt>
    <dgm:pt modelId="{D8EB9A56-D44E-4B98-958F-5FFA56F41D02}" type="parTrans" cxnId="{25F0ACD6-46FC-4F5F-8FBD-1939AC8BF868}">
      <dgm:prSet/>
      <dgm:spPr/>
      <dgm:t>
        <a:bodyPr/>
        <a:lstStyle/>
        <a:p>
          <a:endParaRPr lang="pt-BR" sz="1600"/>
        </a:p>
      </dgm:t>
    </dgm:pt>
    <dgm:pt modelId="{2F412B96-0F8E-42EA-B481-DED6987C1433}" type="sibTrans" cxnId="{25F0ACD6-46FC-4F5F-8FBD-1939AC8BF868}">
      <dgm:prSet/>
      <dgm:spPr/>
      <dgm:t>
        <a:bodyPr/>
        <a:lstStyle/>
        <a:p>
          <a:endParaRPr lang="pt-BR" sz="1600"/>
        </a:p>
      </dgm:t>
    </dgm:pt>
    <dgm:pt modelId="{54600593-1CEB-42A5-AA41-55EF5492D67D}">
      <dgm:prSet phldrT="[Texto]" custT="1"/>
      <dgm:spPr/>
      <dgm:t>
        <a:bodyPr/>
        <a:lstStyle/>
        <a:p>
          <a:pPr algn="ctr"/>
          <a:r>
            <a:rPr lang="pt-BR" sz="1600" dirty="0" smtClean="0"/>
            <a:t>Gestão do capital de giro</a:t>
          </a:r>
          <a:endParaRPr lang="pt-BR" sz="1600" dirty="0"/>
        </a:p>
      </dgm:t>
    </dgm:pt>
    <dgm:pt modelId="{83B0D166-FAC7-4569-BAB0-5567A0D9285A}" type="parTrans" cxnId="{06C0CD51-763C-4E75-8CC4-4303ADD68B20}">
      <dgm:prSet/>
      <dgm:spPr/>
      <dgm:t>
        <a:bodyPr/>
        <a:lstStyle/>
        <a:p>
          <a:endParaRPr lang="pt-BR" sz="1600"/>
        </a:p>
      </dgm:t>
    </dgm:pt>
    <dgm:pt modelId="{BCF5CBCE-061C-49E1-A3A7-B5D7AC014A7F}" type="sibTrans" cxnId="{06C0CD51-763C-4E75-8CC4-4303ADD68B20}">
      <dgm:prSet/>
      <dgm:spPr/>
      <dgm:t>
        <a:bodyPr/>
        <a:lstStyle/>
        <a:p>
          <a:endParaRPr lang="pt-BR" sz="1600"/>
        </a:p>
      </dgm:t>
    </dgm:pt>
    <dgm:pt modelId="{8AD6CD8D-E24C-44B3-B98B-5A97B2966096}">
      <dgm:prSet phldrT="[Texto]" custT="1"/>
      <dgm:spPr/>
      <dgm:t>
        <a:bodyPr/>
        <a:lstStyle/>
        <a:p>
          <a:pPr algn="ctr"/>
          <a:r>
            <a:rPr lang="pt-BR" sz="1600" dirty="0" smtClean="0"/>
            <a:t>Mão-de-obra</a:t>
          </a:r>
          <a:endParaRPr lang="pt-BR" sz="1600" dirty="0"/>
        </a:p>
      </dgm:t>
    </dgm:pt>
    <dgm:pt modelId="{330DF01F-68BF-4905-8C25-4507EA33C01E}" type="parTrans" cxnId="{8EDD10D6-2D2B-4F53-AECF-B7782E09F5C0}">
      <dgm:prSet/>
      <dgm:spPr/>
      <dgm:t>
        <a:bodyPr/>
        <a:lstStyle/>
        <a:p>
          <a:endParaRPr lang="pt-BR" sz="1600"/>
        </a:p>
      </dgm:t>
    </dgm:pt>
    <dgm:pt modelId="{75F21074-5195-4281-87ED-F30D716AA8DF}" type="sibTrans" cxnId="{8EDD10D6-2D2B-4F53-AECF-B7782E09F5C0}">
      <dgm:prSet/>
      <dgm:spPr/>
      <dgm:t>
        <a:bodyPr/>
        <a:lstStyle/>
        <a:p>
          <a:endParaRPr lang="pt-BR" sz="1600"/>
        </a:p>
      </dgm:t>
    </dgm:pt>
    <dgm:pt modelId="{6D875DA5-1D68-41C0-AEAB-A487B84F6DD8}">
      <dgm:prSet phldrT="[Texto]"/>
      <dgm:spPr/>
      <dgm:t>
        <a:bodyPr/>
        <a:lstStyle/>
        <a:p>
          <a:r>
            <a:rPr lang="pt-BR" dirty="0" smtClean="0"/>
            <a:t>Força da concorrência</a:t>
          </a:r>
          <a:endParaRPr lang="pt-BR" dirty="0"/>
        </a:p>
      </dgm:t>
    </dgm:pt>
    <dgm:pt modelId="{E31BD5AC-0D93-42D8-98E9-520C6F767B32}" type="parTrans" cxnId="{1AB421E0-E0A9-4CCD-BFE9-A2FCBD8D9524}">
      <dgm:prSet/>
      <dgm:spPr/>
      <dgm:t>
        <a:bodyPr/>
        <a:lstStyle/>
        <a:p>
          <a:endParaRPr lang="pt-BR"/>
        </a:p>
      </dgm:t>
    </dgm:pt>
    <dgm:pt modelId="{91A85B58-1DC7-4088-953B-236076BF30E5}" type="sibTrans" cxnId="{1AB421E0-E0A9-4CCD-BFE9-A2FCBD8D9524}">
      <dgm:prSet/>
      <dgm:spPr/>
      <dgm:t>
        <a:bodyPr/>
        <a:lstStyle/>
        <a:p>
          <a:endParaRPr lang="pt-BR"/>
        </a:p>
      </dgm:t>
    </dgm:pt>
    <dgm:pt modelId="{B6A5F55E-A89E-4B0F-9A6B-AAA54A8376C4}">
      <dgm:prSet phldrT="[Texto]"/>
      <dgm:spPr/>
      <dgm:t>
        <a:bodyPr/>
        <a:lstStyle/>
        <a:p>
          <a:r>
            <a:rPr lang="pt-BR" dirty="0" smtClean="0"/>
            <a:t>Políticos e regulatórios</a:t>
          </a:r>
          <a:endParaRPr lang="pt-BR" dirty="0"/>
        </a:p>
      </dgm:t>
    </dgm:pt>
    <dgm:pt modelId="{547F4697-6948-4E42-B57E-2F0EAB76B185}" type="parTrans" cxnId="{68E5AE4A-953E-468D-B7B9-C6F555D34BCC}">
      <dgm:prSet/>
      <dgm:spPr/>
      <dgm:t>
        <a:bodyPr/>
        <a:lstStyle/>
        <a:p>
          <a:endParaRPr lang="pt-BR"/>
        </a:p>
      </dgm:t>
    </dgm:pt>
    <dgm:pt modelId="{D8AA279F-37A9-4635-81B0-EFE25B01A709}" type="sibTrans" cxnId="{68E5AE4A-953E-468D-B7B9-C6F555D34BCC}">
      <dgm:prSet/>
      <dgm:spPr/>
      <dgm:t>
        <a:bodyPr/>
        <a:lstStyle/>
        <a:p>
          <a:endParaRPr lang="pt-BR"/>
        </a:p>
      </dgm:t>
    </dgm:pt>
    <dgm:pt modelId="{E31551BA-802D-4296-87EB-812B39E4816C}">
      <dgm:prSet phldrT="[Texto]"/>
      <dgm:spPr/>
      <dgm:t>
        <a:bodyPr/>
        <a:lstStyle/>
        <a:p>
          <a:r>
            <a:rPr lang="pt-BR" dirty="0" smtClean="0"/>
            <a:t>Mudanças Tecnológicas</a:t>
          </a:r>
          <a:endParaRPr lang="pt-BR" dirty="0"/>
        </a:p>
      </dgm:t>
    </dgm:pt>
    <dgm:pt modelId="{4D24A38D-63AE-41DC-8F16-B6E6496BA4BF}" type="parTrans" cxnId="{7FDA4B15-C86F-461B-ACD0-7857B7C18085}">
      <dgm:prSet/>
      <dgm:spPr/>
      <dgm:t>
        <a:bodyPr/>
        <a:lstStyle/>
        <a:p>
          <a:endParaRPr lang="pt-BR"/>
        </a:p>
      </dgm:t>
    </dgm:pt>
    <dgm:pt modelId="{43633078-9AC7-4695-AF3B-F3D41D1395E5}" type="sibTrans" cxnId="{7FDA4B15-C86F-461B-ACD0-7857B7C18085}">
      <dgm:prSet/>
      <dgm:spPr/>
      <dgm:t>
        <a:bodyPr/>
        <a:lstStyle/>
        <a:p>
          <a:endParaRPr lang="pt-BR"/>
        </a:p>
      </dgm:t>
    </dgm:pt>
    <dgm:pt modelId="{A81F15A8-D3E6-4230-9F5A-1D9592BEA9CF}">
      <dgm:prSet phldrT="[Texto]"/>
      <dgm:spPr/>
      <dgm:t>
        <a:bodyPr/>
        <a:lstStyle/>
        <a:p>
          <a:r>
            <a:rPr lang="pt-BR" dirty="0" smtClean="0"/>
            <a:t>Mudanças do Consumidor</a:t>
          </a:r>
          <a:endParaRPr lang="pt-BR" dirty="0"/>
        </a:p>
      </dgm:t>
    </dgm:pt>
    <dgm:pt modelId="{4C827FD8-F3F7-4258-AFFA-95C6C1752222}" type="parTrans" cxnId="{E487A2E7-7EFD-4837-8CFE-2DE6F176C972}">
      <dgm:prSet/>
      <dgm:spPr/>
      <dgm:t>
        <a:bodyPr/>
        <a:lstStyle/>
        <a:p>
          <a:endParaRPr lang="pt-BR"/>
        </a:p>
      </dgm:t>
    </dgm:pt>
    <dgm:pt modelId="{C09C3028-EF6C-4C91-8AB5-2264FEDF3633}" type="sibTrans" cxnId="{E487A2E7-7EFD-4837-8CFE-2DE6F176C972}">
      <dgm:prSet/>
      <dgm:spPr/>
      <dgm:t>
        <a:bodyPr/>
        <a:lstStyle/>
        <a:p>
          <a:endParaRPr lang="pt-BR"/>
        </a:p>
      </dgm:t>
    </dgm:pt>
    <dgm:pt modelId="{F915063E-BE14-4FDD-AA8E-7ED012C2BEF2}">
      <dgm:prSet phldrT="[Texto]" custT="1"/>
      <dgm:spPr/>
      <dgm:t>
        <a:bodyPr/>
        <a:lstStyle/>
        <a:p>
          <a:pPr algn="ctr"/>
          <a:r>
            <a:rPr lang="pt-BR" sz="1600" dirty="0" smtClean="0"/>
            <a:t>Sistema de informação</a:t>
          </a:r>
          <a:endParaRPr lang="pt-BR" sz="1600" dirty="0"/>
        </a:p>
      </dgm:t>
    </dgm:pt>
    <dgm:pt modelId="{2675C8C7-B8C7-4885-87BE-D8B2E7437D70}" type="parTrans" cxnId="{2C5DA74D-8CF0-4360-AB92-B259F975FD79}">
      <dgm:prSet/>
      <dgm:spPr/>
      <dgm:t>
        <a:bodyPr/>
        <a:lstStyle/>
        <a:p>
          <a:endParaRPr lang="pt-BR"/>
        </a:p>
      </dgm:t>
    </dgm:pt>
    <dgm:pt modelId="{9757B79D-7551-486E-9B72-119B84EF6463}" type="sibTrans" cxnId="{2C5DA74D-8CF0-4360-AB92-B259F975FD79}">
      <dgm:prSet/>
      <dgm:spPr/>
      <dgm:t>
        <a:bodyPr/>
        <a:lstStyle/>
        <a:p>
          <a:endParaRPr lang="pt-BR"/>
        </a:p>
      </dgm:t>
    </dgm:pt>
    <dgm:pt modelId="{82E9C63B-56B0-4D14-B8D1-BA1AA3F2B8D4}">
      <dgm:prSet phldrT="[Texto]" custT="1"/>
      <dgm:spPr/>
      <dgm:t>
        <a:bodyPr/>
        <a:lstStyle/>
        <a:p>
          <a:pPr algn="ctr"/>
          <a:r>
            <a:rPr lang="pt-BR" sz="1600" dirty="0" smtClean="0"/>
            <a:t>Comunicação</a:t>
          </a:r>
          <a:endParaRPr lang="pt-BR" sz="1600" dirty="0"/>
        </a:p>
      </dgm:t>
    </dgm:pt>
    <dgm:pt modelId="{EED0B7E4-21EA-473E-A960-EBE7AA16B9B4}" type="parTrans" cxnId="{5322D75F-5976-4B3B-8746-52DC4B9638DD}">
      <dgm:prSet/>
      <dgm:spPr/>
      <dgm:t>
        <a:bodyPr/>
        <a:lstStyle/>
        <a:p>
          <a:endParaRPr lang="pt-BR"/>
        </a:p>
      </dgm:t>
    </dgm:pt>
    <dgm:pt modelId="{12A14C30-6469-4C92-9AFA-39713F2395FA}" type="sibTrans" cxnId="{5322D75F-5976-4B3B-8746-52DC4B9638DD}">
      <dgm:prSet/>
      <dgm:spPr/>
      <dgm:t>
        <a:bodyPr/>
        <a:lstStyle/>
        <a:p>
          <a:endParaRPr lang="pt-BR"/>
        </a:p>
      </dgm:t>
    </dgm:pt>
    <dgm:pt modelId="{EA4B6120-7FEA-46D7-B5FD-D8DD3421EB91}" type="pres">
      <dgm:prSet presAssocID="{8B0F879B-9EC2-4752-A8D1-80E880CCAF3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E2AB9851-C04C-4FAF-94C0-EF8EC66E67A7}" type="pres">
      <dgm:prSet presAssocID="{02726568-9F34-44BE-BB55-A7CA024B8621}" presName="root" presStyleCnt="0"/>
      <dgm:spPr/>
    </dgm:pt>
    <dgm:pt modelId="{B4E21D5A-56ED-40F7-91BE-F03503CF0154}" type="pres">
      <dgm:prSet presAssocID="{02726568-9F34-44BE-BB55-A7CA024B8621}" presName="rootComposite" presStyleCnt="0"/>
      <dgm:spPr/>
    </dgm:pt>
    <dgm:pt modelId="{A2E653FD-DCDB-45BA-8FED-27798E82F864}" type="pres">
      <dgm:prSet presAssocID="{02726568-9F34-44BE-BB55-A7CA024B8621}" presName="rootText" presStyleLbl="node1" presStyleIdx="0" presStyleCnt="2" custScaleX="306544"/>
      <dgm:spPr/>
      <dgm:t>
        <a:bodyPr/>
        <a:lstStyle/>
        <a:p>
          <a:endParaRPr lang="pt-BR"/>
        </a:p>
      </dgm:t>
    </dgm:pt>
    <dgm:pt modelId="{26657EE7-A503-42E7-9EEB-D27D63CD62D9}" type="pres">
      <dgm:prSet presAssocID="{02726568-9F34-44BE-BB55-A7CA024B8621}" presName="rootConnector" presStyleLbl="node1" presStyleIdx="0" presStyleCnt="2"/>
      <dgm:spPr/>
      <dgm:t>
        <a:bodyPr/>
        <a:lstStyle/>
        <a:p>
          <a:endParaRPr lang="pt-BR"/>
        </a:p>
      </dgm:t>
    </dgm:pt>
    <dgm:pt modelId="{5F2ACBE5-2D2C-404B-BAA2-D10D2DFC1D97}" type="pres">
      <dgm:prSet presAssocID="{02726568-9F34-44BE-BB55-A7CA024B8621}" presName="childShape" presStyleCnt="0"/>
      <dgm:spPr/>
    </dgm:pt>
    <dgm:pt modelId="{02500B5A-6DB1-424B-8BEF-FCDFF91C6286}" type="pres">
      <dgm:prSet presAssocID="{B04A22D9-FC43-4C28-BDAE-F7355C16BC9A}" presName="Name13" presStyleLbl="parChTrans1D2" presStyleIdx="0" presStyleCnt="12" custSzX="255311"/>
      <dgm:spPr/>
      <dgm:t>
        <a:bodyPr/>
        <a:lstStyle/>
        <a:p>
          <a:endParaRPr lang="pt-BR"/>
        </a:p>
      </dgm:t>
    </dgm:pt>
    <dgm:pt modelId="{E915248A-01BF-45CF-9A91-4BC3729A4D31}" type="pres">
      <dgm:prSet presAssocID="{E087B803-FDCE-45D4-A8E7-7E4278EB405D}" presName="childText" presStyleLbl="bgAcc1" presStyleIdx="0" presStyleCnt="12" custScaleX="403641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B6A2013-6259-442B-96F0-86F31B71FB1B}" type="pres">
      <dgm:prSet presAssocID="{9CCDFB69-04DF-478B-BFC0-9D85CA4962AE}" presName="Name13" presStyleLbl="parChTrans1D2" presStyleIdx="1" presStyleCnt="12" custSzX="255311"/>
      <dgm:spPr/>
      <dgm:t>
        <a:bodyPr/>
        <a:lstStyle/>
        <a:p>
          <a:endParaRPr lang="pt-BR"/>
        </a:p>
      </dgm:t>
    </dgm:pt>
    <dgm:pt modelId="{E1156F59-DEA0-4566-B2CB-4155D1F4FD7A}" type="pres">
      <dgm:prSet presAssocID="{A85C18DE-A2E3-467C-9931-A7B325FC2F8F}" presName="childText" presStyleLbl="bgAcc1" presStyleIdx="1" presStyleCnt="12" custScaleX="403641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ABAA5B5-E269-4692-B8B2-3CD37F32AAED}" type="pres">
      <dgm:prSet presAssocID="{2675C8C7-B8C7-4885-87BE-D8B2E7437D70}" presName="Name13" presStyleLbl="parChTrans1D2" presStyleIdx="2" presStyleCnt="12"/>
      <dgm:spPr/>
      <dgm:t>
        <a:bodyPr/>
        <a:lstStyle/>
        <a:p>
          <a:endParaRPr lang="pt-BR"/>
        </a:p>
      </dgm:t>
    </dgm:pt>
    <dgm:pt modelId="{556179A7-3B3A-440C-8419-6A2216783694}" type="pres">
      <dgm:prSet presAssocID="{F915063E-BE14-4FDD-AA8E-7ED012C2BEF2}" presName="childText" presStyleLbl="bgAcc1" presStyleIdx="2" presStyleCnt="12" custScaleX="403641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35E8A91-9006-4772-9B71-F91148BBCDF2}" type="pres">
      <dgm:prSet presAssocID="{EED0B7E4-21EA-473E-A960-EBE7AA16B9B4}" presName="Name13" presStyleLbl="parChTrans1D2" presStyleIdx="3" presStyleCnt="12"/>
      <dgm:spPr/>
      <dgm:t>
        <a:bodyPr/>
        <a:lstStyle/>
        <a:p>
          <a:endParaRPr lang="pt-BR"/>
        </a:p>
      </dgm:t>
    </dgm:pt>
    <dgm:pt modelId="{141ED677-E7B7-48BC-ABFB-AAA472E59833}" type="pres">
      <dgm:prSet presAssocID="{82E9C63B-56B0-4D14-B8D1-BA1AA3F2B8D4}" presName="childText" presStyleLbl="bgAcc1" presStyleIdx="3" presStyleCnt="12" custScaleX="403641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6BA78FD-BC06-4E34-8AAB-72078DBE4FAC}" type="pres">
      <dgm:prSet presAssocID="{D8EB9A56-D44E-4B98-958F-5FFA56F41D02}" presName="Name13" presStyleLbl="parChTrans1D2" presStyleIdx="4" presStyleCnt="12" custSzX="255311"/>
      <dgm:spPr/>
      <dgm:t>
        <a:bodyPr/>
        <a:lstStyle/>
        <a:p>
          <a:endParaRPr lang="pt-BR"/>
        </a:p>
      </dgm:t>
    </dgm:pt>
    <dgm:pt modelId="{049DC99E-376D-4AE2-A4D6-375B73A6178F}" type="pres">
      <dgm:prSet presAssocID="{BBF6ABC1-AB6A-4C0C-B6AE-91EFE39BEDC1}" presName="childText" presStyleLbl="bgAcc1" presStyleIdx="4" presStyleCnt="12" custScaleX="403641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8903B6D-9FE4-48C4-8B70-A16B0182C3AF}" type="pres">
      <dgm:prSet presAssocID="{83B0D166-FAC7-4569-BAB0-5567A0D9285A}" presName="Name13" presStyleLbl="parChTrans1D2" presStyleIdx="5" presStyleCnt="12" custSzX="255311"/>
      <dgm:spPr/>
      <dgm:t>
        <a:bodyPr/>
        <a:lstStyle/>
        <a:p>
          <a:endParaRPr lang="pt-BR"/>
        </a:p>
      </dgm:t>
    </dgm:pt>
    <dgm:pt modelId="{35722B81-5195-4E3B-9F80-34F3EAC7062D}" type="pres">
      <dgm:prSet presAssocID="{54600593-1CEB-42A5-AA41-55EF5492D67D}" presName="childText" presStyleLbl="bgAcc1" presStyleIdx="5" presStyleCnt="12" custScaleX="403641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CCC590E-0A8E-4CC8-91B5-C2DAFEDFC6C6}" type="pres">
      <dgm:prSet presAssocID="{330DF01F-68BF-4905-8C25-4507EA33C01E}" presName="Name13" presStyleLbl="parChTrans1D2" presStyleIdx="6" presStyleCnt="12" custSzX="255311"/>
      <dgm:spPr/>
      <dgm:t>
        <a:bodyPr/>
        <a:lstStyle/>
        <a:p>
          <a:endParaRPr lang="pt-BR"/>
        </a:p>
      </dgm:t>
    </dgm:pt>
    <dgm:pt modelId="{C4C4BF13-5F49-47D7-9F3E-DF7F2A08830E}" type="pres">
      <dgm:prSet presAssocID="{8AD6CD8D-E24C-44B3-B98B-5A97B2966096}" presName="childText" presStyleLbl="bgAcc1" presStyleIdx="6" presStyleCnt="12" custScaleX="403641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32045C9-A7A1-4DDA-9314-D7E682F8F32D}" type="pres">
      <dgm:prSet presAssocID="{5800968B-AC7C-4770-892F-1CBF5FE6C40B}" presName="root" presStyleCnt="0"/>
      <dgm:spPr/>
    </dgm:pt>
    <dgm:pt modelId="{5DC6265C-88F0-48BD-B7AB-57F38ED2E245}" type="pres">
      <dgm:prSet presAssocID="{5800968B-AC7C-4770-892F-1CBF5FE6C40B}" presName="rootComposite" presStyleCnt="0"/>
      <dgm:spPr/>
    </dgm:pt>
    <dgm:pt modelId="{5CCF0865-203F-46F1-9320-4F2C571456AA}" type="pres">
      <dgm:prSet presAssocID="{5800968B-AC7C-4770-892F-1CBF5FE6C40B}" presName="rootText" presStyleLbl="node1" presStyleIdx="1" presStyleCnt="2" custScaleX="306544" custLinFactNeighborX="94937" custLinFactNeighborY="8334"/>
      <dgm:spPr/>
      <dgm:t>
        <a:bodyPr/>
        <a:lstStyle/>
        <a:p>
          <a:endParaRPr lang="pt-BR"/>
        </a:p>
      </dgm:t>
    </dgm:pt>
    <dgm:pt modelId="{49D5957C-545A-4E76-808A-55DAF51F0B09}" type="pres">
      <dgm:prSet presAssocID="{5800968B-AC7C-4770-892F-1CBF5FE6C40B}" presName="rootConnector" presStyleLbl="node1" presStyleIdx="1" presStyleCnt="2"/>
      <dgm:spPr/>
      <dgm:t>
        <a:bodyPr/>
        <a:lstStyle/>
        <a:p>
          <a:endParaRPr lang="pt-BR"/>
        </a:p>
      </dgm:t>
    </dgm:pt>
    <dgm:pt modelId="{D68A2919-771F-4566-B55F-340B4808B991}" type="pres">
      <dgm:prSet presAssocID="{5800968B-AC7C-4770-892F-1CBF5FE6C40B}" presName="childShape" presStyleCnt="0"/>
      <dgm:spPr/>
    </dgm:pt>
    <dgm:pt modelId="{DA547B90-8576-4899-BF52-BC7FBFA35EB4}" type="pres">
      <dgm:prSet presAssocID="{B560DC2A-E957-44F8-834C-3B9EFCF3ECAA}" presName="Name13" presStyleLbl="parChTrans1D2" presStyleIdx="7" presStyleCnt="12" custSzX="115877"/>
      <dgm:spPr/>
      <dgm:t>
        <a:bodyPr/>
        <a:lstStyle/>
        <a:p>
          <a:endParaRPr lang="pt-BR"/>
        </a:p>
      </dgm:t>
    </dgm:pt>
    <dgm:pt modelId="{F478B97B-DC65-46B0-B721-860B2754F462}" type="pres">
      <dgm:prSet presAssocID="{A688175E-17CD-41A6-8115-8CC361A3D0FB}" presName="childText" presStyleLbl="bgAcc1" presStyleIdx="7" presStyleCnt="12" custScaleX="403641" custLinFactX="18671" custLinFactNeighborX="100000" custLinFactNeighborY="833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76FD4F8-C94E-4734-9407-C54274605AFB}" type="pres">
      <dgm:prSet presAssocID="{E31BD5AC-0D93-42D8-98E9-520C6F767B32}" presName="Name13" presStyleLbl="parChTrans1D2" presStyleIdx="8" presStyleCnt="12" custSzX="115877"/>
      <dgm:spPr/>
      <dgm:t>
        <a:bodyPr/>
        <a:lstStyle/>
        <a:p>
          <a:endParaRPr lang="pt-BR"/>
        </a:p>
      </dgm:t>
    </dgm:pt>
    <dgm:pt modelId="{13B06486-8FFF-40F1-B17F-00A6F0C10907}" type="pres">
      <dgm:prSet presAssocID="{6D875DA5-1D68-41C0-AEAB-A487B84F6DD8}" presName="childText" presStyleLbl="bgAcc1" presStyleIdx="8" presStyleCnt="12" custScaleX="403641" custLinFactX="18671" custLinFactNeighborX="100000" custLinFactNeighborY="833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C57A1EE-2361-40A5-9A63-EDD5C1625880}" type="pres">
      <dgm:prSet presAssocID="{547F4697-6948-4E42-B57E-2F0EAB76B185}" presName="Name13" presStyleLbl="parChTrans1D2" presStyleIdx="9" presStyleCnt="12" custSzX="115877"/>
      <dgm:spPr/>
      <dgm:t>
        <a:bodyPr/>
        <a:lstStyle/>
        <a:p>
          <a:endParaRPr lang="pt-BR"/>
        </a:p>
      </dgm:t>
    </dgm:pt>
    <dgm:pt modelId="{A427D530-EFF0-4346-BC66-5AB6A179A63A}" type="pres">
      <dgm:prSet presAssocID="{B6A5F55E-A89E-4B0F-9A6B-AAA54A8376C4}" presName="childText" presStyleLbl="bgAcc1" presStyleIdx="9" presStyleCnt="12" custScaleX="403641" custLinFactX="18671" custLinFactNeighborX="100000" custLinFactNeighborY="833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4B5C754-E19D-4381-817F-41AD277AE1B3}" type="pres">
      <dgm:prSet presAssocID="{4D24A38D-63AE-41DC-8F16-B6E6496BA4BF}" presName="Name13" presStyleLbl="parChTrans1D2" presStyleIdx="10" presStyleCnt="12" custSzX="115877"/>
      <dgm:spPr/>
      <dgm:t>
        <a:bodyPr/>
        <a:lstStyle/>
        <a:p>
          <a:endParaRPr lang="pt-BR"/>
        </a:p>
      </dgm:t>
    </dgm:pt>
    <dgm:pt modelId="{C88B55A5-98E8-4F99-8BF4-DB162F6C9CAA}" type="pres">
      <dgm:prSet presAssocID="{E31551BA-802D-4296-87EB-812B39E4816C}" presName="childText" presStyleLbl="bgAcc1" presStyleIdx="10" presStyleCnt="12" custScaleX="403641" custLinFactX="18671" custLinFactNeighborX="100000" custLinFactNeighborY="833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48130E5-1181-4983-A3E3-ED755D558548}" type="pres">
      <dgm:prSet presAssocID="{4C827FD8-F3F7-4258-AFFA-95C6C1752222}" presName="Name13" presStyleLbl="parChTrans1D2" presStyleIdx="11" presStyleCnt="12" custSzX="115877"/>
      <dgm:spPr/>
      <dgm:t>
        <a:bodyPr/>
        <a:lstStyle/>
        <a:p>
          <a:endParaRPr lang="pt-BR"/>
        </a:p>
      </dgm:t>
    </dgm:pt>
    <dgm:pt modelId="{CB2F9E34-1658-4300-8795-79C2A12619EE}" type="pres">
      <dgm:prSet presAssocID="{A81F15A8-D3E6-4230-9F5A-1D9592BEA9CF}" presName="childText" presStyleLbl="bgAcc1" presStyleIdx="11" presStyleCnt="12" custScaleX="403641" custLinFactX="18671" custLinFactNeighborX="100000" custLinFactNeighborY="833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9448148E-F63D-4A45-A767-F421C6F7AC62}" srcId="{5800968B-AC7C-4770-892F-1CBF5FE6C40B}" destId="{A688175E-17CD-41A6-8115-8CC361A3D0FB}" srcOrd="0" destOrd="0" parTransId="{B560DC2A-E957-44F8-834C-3B9EFCF3ECAA}" sibTransId="{ECC073A2-6BCA-456B-8984-7A2A0D3FCB45}"/>
    <dgm:cxn modelId="{21C55BDF-EE30-4470-A34C-CA8F206BD874}" type="presOf" srcId="{F915063E-BE14-4FDD-AA8E-7ED012C2BEF2}" destId="{556179A7-3B3A-440C-8419-6A2216783694}" srcOrd="0" destOrd="0" presId="urn:microsoft.com/office/officeart/2005/8/layout/hierarchy3"/>
    <dgm:cxn modelId="{38868EFC-C062-4FC0-AAC2-047E1EFAD930}" type="presOf" srcId="{D8EB9A56-D44E-4B98-958F-5FFA56F41D02}" destId="{F6BA78FD-BC06-4E34-8AAB-72078DBE4FAC}" srcOrd="0" destOrd="0" presId="urn:microsoft.com/office/officeart/2005/8/layout/hierarchy3"/>
    <dgm:cxn modelId="{63913079-C56B-4152-8E99-0A895D1CD2E5}" type="presOf" srcId="{B04A22D9-FC43-4C28-BDAE-F7355C16BC9A}" destId="{02500B5A-6DB1-424B-8BEF-FCDFF91C6286}" srcOrd="0" destOrd="0" presId="urn:microsoft.com/office/officeart/2005/8/layout/hierarchy3"/>
    <dgm:cxn modelId="{1F834CEF-BBCF-4896-8DEB-6DD04B307003}" type="presOf" srcId="{B560DC2A-E957-44F8-834C-3B9EFCF3ECAA}" destId="{DA547B90-8576-4899-BF52-BC7FBFA35EB4}" srcOrd="0" destOrd="0" presId="urn:microsoft.com/office/officeart/2005/8/layout/hierarchy3"/>
    <dgm:cxn modelId="{BF1D3E77-E684-4616-B307-AD3BCCA52553}" type="presOf" srcId="{A688175E-17CD-41A6-8115-8CC361A3D0FB}" destId="{F478B97B-DC65-46B0-B721-860B2754F462}" srcOrd="0" destOrd="0" presId="urn:microsoft.com/office/officeart/2005/8/layout/hierarchy3"/>
    <dgm:cxn modelId="{3F4F54ED-DDCC-4AD0-8CE8-94CC79B53366}" type="presOf" srcId="{5800968B-AC7C-4770-892F-1CBF5FE6C40B}" destId="{5CCF0865-203F-46F1-9320-4F2C571456AA}" srcOrd="0" destOrd="0" presId="urn:microsoft.com/office/officeart/2005/8/layout/hierarchy3"/>
    <dgm:cxn modelId="{BDD0A7F9-99FE-4C19-8632-1CA4BDBCAC94}" type="presOf" srcId="{6D875DA5-1D68-41C0-AEAB-A487B84F6DD8}" destId="{13B06486-8FFF-40F1-B17F-00A6F0C10907}" srcOrd="0" destOrd="0" presId="urn:microsoft.com/office/officeart/2005/8/layout/hierarchy3"/>
    <dgm:cxn modelId="{823CA39E-E0AA-43C0-AC2E-0AF1A76371F1}" type="presOf" srcId="{EED0B7E4-21EA-473E-A960-EBE7AA16B9B4}" destId="{235E8A91-9006-4772-9B71-F91148BBCDF2}" srcOrd="0" destOrd="0" presId="urn:microsoft.com/office/officeart/2005/8/layout/hierarchy3"/>
    <dgm:cxn modelId="{148ADB3F-51CC-4881-912A-D2D042166236}" type="presOf" srcId="{BBF6ABC1-AB6A-4C0C-B6AE-91EFE39BEDC1}" destId="{049DC99E-376D-4AE2-A4D6-375B73A6178F}" srcOrd="0" destOrd="0" presId="urn:microsoft.com/office/officeart/2005/8/layout/hierarchy3"/>
    <dgm:cxn modelId="{9F0607FF-806B-4182-80BB-7D21F066175A}" type="presOf" srcId="{4D24A38D-63AE-41DC-8F16-B6E6496BA4BF}" destId="{24B5C754-E19D-4381-817F-41AD277AE1B3}" srcOrd="0" destOrd="0" presId="urn:microsoft.com/office/officeart/2005/8/layout/hierarchy3"/>
    <dgm:cxn modelId="{860B42F7-233D-4B9E-9BA8-A494E135BE87}" type="presOf" srcId="{547F4697-6948-4E42-B57E-2F0EAB76B185}" destId="{4C57A1EE-2361-40A5-9A63-EDD5C1625880}" srcOrd="0" destOrd="0" presId="urn:microsoft.com/office/officeart/2005/8/layout/hierarchy3"/>
    <dgm:cxn modelId="{1AB421E0-E0A9-4CCD-BFE9-A2FCBD8D9524}" srcId="{5800968B-AC7C-4770-892F-1CBF5FE6C40B}" destId="{6D875DA5-1D68-41C0-AEAB-A487B84F6DD8}" srcOrd="1" destOrd="0" parTransId="{E31BD5AC-0D93-42D8-98E9-520C6F767B32}" sibTransId="{91A85B58-1DC7-4088-953B-236076BF30E5}"/>
    <dgm:cxn modelId="{766F72BF-9A5F-4978-9324-18EE15C0BE1B}" type="presOf" srcId="{83B0D166-FAC7-4569-BAB0-5567A0D9285A}" destId="{58903B6D-9FE4-48C4-8B70-A16B0182C3AF}" srcOrd="0" destOrd="0" presId="urn:microsoft.com/office/officeart/2005/8/layout/hierarchy3"/>
    <dgm:cxn modelId="{18F62765-AC47-4C40-A220-6C86DB81ABFE}" type="presOf" srcId="{E31551BA-802D-4296-87EB-812B39E4816C}" destId="{C88B55A5-98E8-4F99-8BF4-DB162F6C9CAA}" srcOrd="0" destOrd="0" presId="urn:microsoft.com/office/officeart/2005/8/layout/hierarchy3"/>
    <dgm:cxn modelId="{580C6D6D-7333-46FC-AF47-C3A9CCD6A4A1}" srcId="{02726568-9F34-44BE-BB55-A7CA024B8621}" destId="{A85C18DE-A2E3-467C-9931-A7B325FC2F8F}" srcOrd="1" destOrd="0" parTransId="{9CCDFB69-04DF-478B-BFC0-9D85CA4962AE}" sibTransId="{364CD7A6-CBBC-4925-AD6A-1A713EEEEE4A}"/>
    <dgm:cxn modelId="{E487A2E7-7EFD-4837-8CFE-2DE6F176C972}" srcId="{5800968B-AC7C-4770-892F-1CBF5FE6C40B}" destId="{A81F15A8-D3E6-4230-9F5A-1D9592BEA9CF}" srcOrd="4" destOrd="0" parTransId="{4C827FD8-F3F7-4258-AFFA-95C6C1752222}" sibTransId="{C09C3028-EF6C-4C91-8AB5-2264FEDF3633}"/>
    <dgm:cxn modelId="{A9EC27B8-1B1F-4532-9DF8-2359B6C47DFA}" type="presOf" srcId="{E087B803-FDCE-45D4-A8E7-7E4278EB405D}" destId="{E915248A-01BF-45CF-9A91-4BC3729A4D31}" srcOrd="0" destOrd="0" presId="urn:microsoft.com/office/officeart/2005/8/layout/hierarchy3"/>
    <dgm:cxn modelId="{4AA59A69-0083-4044-A49C-98EDC251C13A}" type="presOf" srcId="{54600593-1CEB-42A5-AA41-55EF5492D67D}" destId="{35722B81-5195-4E3B-9F80-34F3EAC7062D}" srcOrd="0" destOrd="0" presId="urn:microsoft.com/office/officeart/2005/8/layout/hierarchy3"/>
    <dgm:cxn modelId="{06E80BA1-1748-47C1-A231-4807A2B34706}" type="presOf" srcId="{330DF01F-68BF-4905-8C25-4507EA33C01E}" destId="{9CCC590E-0A8E-4CC8-91B5-C2DAFEDFC6C6}" srcOrd="0" destOrd="0" presId="urn:microsoft.com/office/officeart/2005/8/layout/hierarchy3"/>
    <dgm:cxn modelId="{1E72A2FC-D20D-4DF2-8C93-9051551C184A}" srcId="{02726568-9F34-44BE-BB55-A7CA024B8621}" destId="{E087B803-FDCE-45D4-A8E7-7E4278EB405D}" srcOrd="0" destOrd="0" parTransId="{B04A22D9-FC43-4C28-BDAE-F7355C16BC9A}" sibTransId="{9277A061-BB8E-434F-BB90-A32187333C71}"/>
    <dgm:cxn modelId="{CC3D27E4-4F9F-438D-BF91-B43388E8FD26}" type="presOf" srcId="{B6A5F55E-A89E-4B0F-9A6B-AAA54A8376C4}" destId="{A427D530-EFF0-4346-BC66-5AB6A179A63A}" srcOrd="0" destOrd="0" presId="urn:microsoft.com/office/officeart/2005/8/layout/hierarchy3"/>
    <dgm:cxn modelId="{06C0CD51-763C-4E75-8CC4-4303ADD68B20}" srcId="{02726568-9F34-44BE-BB55-A7CA024B8621}" destId="{54600593-1CEB-42A5-AA41-55EF5492D67D}" srcOrd="5" destOrd="0" parTransId="{83B0D166-FAC7-4569-BAB0-5567A0D9285A}" sibTransId="{BCF5CBCE-061C-49E1-A3A7-B5D7AC014A7F}"/>
    <dgm:cxn modelId="{8BA8ABC5-CFC9-45D4-BE15-17595F2214EE}" type="presOf" srcId="{82E9C63B-56B0-4D14-B8D1-BA1AA3F2B8D4}" destId="{141ED677-E7B7-48BC-ABFB-AAA472E59833}" srcOrd="0" destOrd="0" presId="urn:microsoft.com/office/officeart/2005/8/layout/hierarchy3"/>
    <dgm:cxn modelId="{3E819797-A528-4F91-930F-D8B9E09D2097}" type="presOf" srcId="{02726568-9F34-44BE-BB55-A7CA024B8621}" destId="{A2E653FD-DCDB-45BA-8FED-27798E82F864}" srcOrd="0" destOrd="0" presId="urn:microsoft.com/office/officeart/2005/8/layout/hierarchy3"/>
    <dgm:cxn modelId="{0C925D29-3019-4665-84BB-12AE9FD55FD8}" type="presOf" srcId="{8B0F879B-9EC2-4752-A8D1-80E880CCAF30}" destId="{EA4B6120-7FEA-46D7-B5FD-D8DD3421EB91}" srcOrd="0" destOrd="0" presId="urn:microsoft.com/office/officeart/2005/8/layout/hierarchy3"/>
    <dgm:cxn modelId="{1BB5FC5C-3886-46D2-BE95-885ABC21BA9B}" type="presOf" srcId="{E31BD5AC-0D93-42D8-98E9-520C6F767B32}" destId="{776FD4F8-C94E-4734-9407-C54274605AFB}" srcOrd="0" destOrd="0" presId="urn:microsoft.com/office/officeart/2005/8/layout/hierarchy3"/>
    <dgm:cxn modelId="{2C5DA74D-8CF0-4360-AB92-B259F975FD79}" srcId="{02726568-9F34-44BE-BB55-A7CA024B8621}" destId="{F915063E-BE14-4FDD-AA8E-7ED012C2BEF2}" srcOrd="2" destOrd="0" parTransId="{2675C8C7-B8C7-4885-87BE-D8B2E7437D70}" sibTransId="{9757B79D-7551-486E-9B72-119B84EF6463}"/>
    <dgm:cxn modelId="{505B086A-2B7D-4864-8FA5-9E83ECD47EA8}" type="presOf" srcId="{2675C8C7-B8C7-4885-87BE-D8B2E7437D70}" destId="{7ABAA5B5-E269-4692-B8B2-3CD37F32AAED}" srcOrd="0" destOrd="0" presId="urn:microsoft.com/office/officeart/2005/8/layout/hierarchy3"/>
    <dgm:cxn modelId="{DB40551E-A8D3-4CF2-B341-D21D7509AFC3}" type="presOf" srcId="{9CCDFB69-04DF-478B-BFC0-9D85CA4962AE}" destId="{8B6A2013-6259-442B-96F0-86F31B71FB1B}" srcOrd="0" destOrd="0" presId="urn:microsoft.com/office/officeart/2005/8/layout/hierarchy3"/>
    <dgm:cxn modelId="{2DD009FA-A424-46A7-8184-C546EF093130}" type="presOf" srcId="{4C827FD8-F3F7-4258-AFFA-95C6C1752222}" destId="{F48130E5-1181-4983-A3E3-ED755D558548}" srcOrd="0" destOrd="0" presId="urn:microsoft.com/office/officeart/2005/8/layout/hierarchy3"/>
    <dgm:cxn modelId="{25F0ACD6-46FC-4F5F-8FBD-1939AC8BF868}" srcId="{02726568-9F34-44BE-BB55-A7CA024B8621}" destId="{BBF6ABC1-AB6A-4C0C-B6AE-91EFE39BEDC1}" srcOrd="4" destOrd="0" parTransId="{D8EB9A56-D44E-4B98-958F-5FFA56F41D02}" sibTransId="{2F412B96-0F8E-42EA-B481-DED6987C1433}"/>
    <dgm:cxn modelId="{15C3A0C9-7228-49C7-8DB7-526012192BED}" type="presOf" srcId="{8AD6CD8D-E24C-44B3-B98B-5A97B2966096}" destId="{C4C4BF13-5F49-47D7-9F3E-DF7F2A08830E}" srcOrd="0" destOrd="0" presId="urn:microsoft.com/office/officeart/2005/8/layout/hierarchy3"/>
    <dgm:cxn modelId="{04B95755-B009-4799-8987-7DAC142D8F5C}" srcId="{8B0F879B-9EC2-4752-A8D1-80E880CCAF30}" destId="{02726568-9F34-44BE-BB55-A7CA024B8621}" srcOrd="0" destOrd="0" parTransId="{D04C6EFD-D0C3-4964-B6A2-7A081C5516CB}" sibTransId="{9F5B05E7-ECBC-40FF-B2E7-283127D941A3}"/>
    <dgm:cxn modelId="{4C2F38DB-BA5B-4F30-9450-25B70B77175D}" type="presOf" srcId="{A85C18DE-A2E3-467C-9931-A7B325FC2F8F}" destId="{E1156F59-DEA0-4566-B2CB-4155D1F4FD7A}" srcOrd="0" destOrd="0" presId="urn:microsoft.com/office/officeart/2005/8/layout/hierarchy3"/>
    <dgm:cxn modelId="{D5513091-EC1A-4199-AA1C-6063E13B5B3A}" type="presOf" srcId="{5800968B-AC7C-4770-892F-1CBF5FE6C40B}" destId="{49D5957C-545A-4E76-808A-55DAF51F0B09}" srcOrd="1" destOrd="0" presId="urn:microsoft.com/office/officeart/2005/8/layout/hierarchy3"/>
    <dgm:cxn modelId="{68E5AE4A-953E-468D-B7B9-C6F555D34BCC}" srcId="{5800968B-AC7C-4770-892F-1CBF5FE6C40B}" destId="{B6A5F55E-A89E-4B0F-9A6B-AAA54A8376C4}" srcOrd="2" destOrd="0" parTransId="{547F4697-6948-4E42-B57E-2F0EAB76B185}" sibTransId="{D8AA279F-37A9-4635-81B0-EFE25B01A709}"/>
    <dgm:cxn modelId="{5322D75F-5976-4B3B-8746-52DC4B9638DD}" srcId="{02726568-9F34-44BE-BB55-A7CA024B8621}" destId="{82E9C63B-56B0-4D14-B8D1-BA1AA3F2B8D4}" srcOrd="3" destOrd="0" parTransId="{EED0B7E4-21EA-473E-A960-EBE7AA16B9B4}" sibTransId="{12A14C30-6469-4C92-9AFA-39713F2395FA}"/>
    <dgm:cxn modelId="{7FDA4B15-C86F-461B-ACD0-7857B7C18085}" srcId="{5800968B-AC7C-4770-892F-1CBF5FE6C40B}" destId="{E31551BA-802D-4296-87EB-812B39E4816C}" srcOrd="3" destOrd="0" parTransId="{4D24A38D-63AE-41DC-8F16-B6E6496BA4BF}" sibTransId="{43633078-9AC7-4695-AF3B-F3D41D1395E5}"/>
    <dgm:cxn modelId="{8EDD10D6-2D2B-4F53-AECF-B7782E09F5C0}" srcId="{02726568-9F34-44BE-BB55-A7CA024B8621}" destId="{8AD6CD8D-E24C-44B3-B98B-5A97B2966096}" srcOrd="6" destOrd="0" parTransId="{330DF01F-68BF-4905-8C25-4507EA33C01E}" sibTransId="{75F21074-5195-4281-87ED-F30D716AA8DF}"/>
    <dgm:cxn modelId="{3F97C29F-EBF5-4E8D-9043-A4528CD6242D}" type="presOf" srcId="{02726568-9F34-44BE-BB55-A7CA024B8621}" destId="{26657EE7-A503-42E7-9EEB-D27D63CD62D9}" srcOrd="1" destOrd="0" presId="urn:microsoft.com/office/officeart/2005/8/layout/hierarchy3"/>
    <dgm:cxn modelId="{0F03DD5E-7BAA-46E4-97F0-1041CF910579}" type="presOf" srcId="{A81F15A8-D3E6-4230-9F5A-1D9592BEA9CF}" destId="{CB2F9E34-1658-4300-8795-79C2A12619EE}" srcOrd="0" destOrd="0" presId="urn:microsoft.com/office/officeart/2005/8/layout/hierarchy3"/>
    <dgm:cxn modelId="{D60FBE1E-FE04-4734-AC79-6543933D6FC4}" srcId="{8B0F879B-9EC2-4752-A8D1-80E880CCAF30}" destId="{5800968B-AC7C-4770-892F-1CBF5FE6C40B}" srcOrd="1" destOrd="0" parTransId="{68B836ED-457A-45A6-A054-A3439EE05E68}" sibTransId="{0144FC49-3B3B-411B-BDFD-15279A1291B7}"/>
    <dgm:cxn modelId="{7EBFD7D3-AE1F-46D0-88EB-86BB5F5A6364}" type="presParOf" srcId="{EA4B6120-7FEA-46D7-B5FD-D8DD3421EB91}" destId="{E2AB9851-C04C-4FAF-94C0-EF8EC66E67A7}" srcOrd="0" destOrd="0" presId="urn:microsoft.com/office/officeart/2005/8/layout/hierarchy3"/>
    <dgm:cxn modelId="{8AA75345-195F-4D36-BB3C-C69C4AB1DA5A}" type="presParOf" srcId="{E2AB9851-C04C-4FAF-94C0-EF8EC66E67A7}" destId="{B4E21D5A-56ED-40F7-91BE-F03503CF0154}" srcOrd="0" destOrd="0" presId="urn:microsoft.com/office/officeart/2005/8/layout/hierarchy3"/>
    <dgm:cxn modelId="{DDC2CC18-B985-42AE-934F-BB95DF53F4C6}" type="presParOf" srcId="{B4E21D5A-56ED-40F7-91BE-F03503CF0154}" destId="{A2E653FD-DCDB-45BA-8FED-27798E82F864}" srcOrd="0" destOrd="0" presId="urn:microsoft.com/office/officeart/2005/8/layout/hierarchy3"/>
    <dgm:cxn modelId="{9F67C638-2CC0-414B-953E-ECF5AB952A29}" type="presParOf" srcId="{B4E21D5A-56ED-40F7-91BE-F03503CF0154}" destId="{26657EE7-A503-42E7-9EEB-D27D63CD62D9}" srcOrd="1" destOrd="0" presId="urn:microsoft.com/office/officeart/2005/8/layout/hierarchy3"/>
    <dgm:cxn modelId="{82647E2B-2DC0-45DD-A885-A02B22E23032}" type="presParOf" srcId="{E2AB9851-C04C-4FAF-94C0-EF8EC66E67A7}" destId="{5F2ACBE5-2D2C-404B-BAA2-D10D2DFC1D97}" srcOrd="1" destOrd="0" presId="urn:microsoft.com/office/officeart/2005/8/layout/hierarchy3"/>
    <dgm:cxn modelId="{7A3943C1-E661-4FBA-847F-69885CC850CB}" type="presParOf" srcId="{5F2ACBE5-2D2C-404B-BAA2-D10D2DFC1D97}" destId="{02500B5A-6DB1-424B-8BEF-FCDFF91C6286}" srcOrd="0" destOrd="0" presId="urn:microsoft.com/office/officeart/2005/8/layout/hierarchy3"/>
    <dgm:cxn modelId="{6E5F5757-07E4-45FB-BA5A-492D1CEA54A5}" type="presParOf" srcId="{5F2ACBE5-2D2C-404B-BAA2-D10D2DFC1D97}" destId="{E915248A-01BF-45CF-9A91-4BC3729A4D31}" srcOrd="1" destOrd="0" presId="urn:microsoft.com/office/officeart/2005/8/layout/hierarchy3"/>
    <dgm:cxn modelId="{B94E1184-0F38-4B76-B9D9-EDDD23033D29}" type="presParOf" srcId="{5F2ACBE5-2D2C-404B-BAA2-D10D2DFC1D97}" destId="{8B6A2013-6259-442B-96F0-86F31B71FB1B}" srcOrd="2" destOrd="0" presId="urn:microsoft.com/office/officeart/2005/8/layout/hierarchy3"/>
    <dgm:cxn modelId="{308B64A8-1929-4E4F-B88D-B355E3509351}" type="presParOf" srcId="{5F2ACBE5-2D2C-404B-BAA2-D10D2DFC1D97}" destId="{E1156F59-DEA0-4566-B2CB-4155D1F4FD7A}" srcOrd="3" destOrd="0" presId="urn:microsoft.com/office/officeart/2005/8/layout/hierarchy3"/>
    <dgm:cxn modelId="{485A411E-71F3-4C84-8DB2-BB34FB86058F}" type="presParOf" srcId="{5F2ACBE5-2D2C-404B-BAA2-D10D2DFC1D97}" destId="{7ABAA5B5-E269-4692-B8B2-3CD37F32AAED}" srcOrd="4" destOrd="0" presId="urn:microsoft.com/office/officeart/2005/8/layout/hierarchy3"/>
    <dgm:cxn modelId="{6EF7F1D5-C127-4BCF-8226-B5BC0B8336BE}" type="presParOf" srcId="{5F2ACBE5-2D2C-404B-BAA2-D10D2DFC1D97}" destId="{556179A7-3B3A-440C-8419-6A2216783694}" srcOrd="5" destOrd="0" presId="urn:microsoft.com/office/officeart/2005/8/layout/hierarchy3"/>
    <dgm:cxn modelId="{0C689A6C-AD35-4F9B-9497-7CFCF3EA9F6C}" type="presParOf" srcId="{5F2ACBE5-2D2C-404B-BAA2-D10D2DFC1D97}" destId="{235E8A91-9006-4772-9B71-F91148BBCDF2}" srcOrd="6" destOrd="0" presId="urn:microsoft.com/office/officeart/2005/8/layout/hierarchy3"/>
    <dgm:cxn modelId="{DD87C2C3-276E-4D60-974C-0D1E04C0A094}" type="presParOf" srcId="{5F2ACBE5-2D2C-404B-BAA2-D10D2DFC1D97}" destId="{141ED677-E7B7-48BC-ABFB-AAA472E59833}" srcOrd="7" destOrd="0" presId="urn:microsoft.com/office/officeart/2005/8/layout/hierarchy3"/>
    <dgm:cxn modelId="{60260069-25EA-45D3-8BC6-2B4F50D2A777}" type="presParOf" srcId="{5F2ACBE5-2D2C-404B-BAA2-D10D2DFC1D97}" destId="{F6BA78FD-BC06-4E34-8AAB-72078DBE4FAC}" srcOrd="8" destOrd="0" presId="urn:microsoft.com/office/officeart/2005/8/layout/hierarchy3"/>
    <dgm:cxn modelId="{0C100129-B11C-4185-9A23-8D9865417F5C}" type="presParOf" srcId="{5F2ACBE5-2D2C-404B-BAA2-D10D2DFC1D97}" destId="{049DC99E-376D-4AE2-A4D6-375B73A6178F}" srcOrd="9" destOrd="0" presId="urn:microsoft.com/office/officeart/2005/8/layout/hierarchy3"/>
    <dgm:cxn modelId="{02F99D89-2BD3-430B-BF72-B51FB504BDC6}" type="presParOf" srcId="{5F2ACBE5-2D2C-404B-BAA2-D10D2DFC1D97}" destId="{58903B6D-9FE4-48C4-8B70-A16B0182C3AF}" srcOrd="10" destOrd="0" presId="urn:microsoft.com/office/officeart/2005/8/layout/hierarchy3"/>
    <dgm:cxn modelId="{54123909-3F29-43A2-BA7B-5ABCBDDD2943}" type="presParOf" srcId="{5F2ACBE5-2D2C-404B-BAA2-D10D2DFC1D97}" destId="{35722B81-5195-4E3B-9F80-34F3EAC7062D}" srcOrd="11" destOrd="0" presId="urn:microsoft.com/office/officeart/2005/8/layout/hierarchy3"/>
    <dgm:cxn modelId="{EF426729-2652-4379-B850-99B7E4244D7F}" type="presParOf" srcId="{5F2ACBE5-2D2C-404B-BAA2-D10D2DFC1D97}" destId="{9CCC590E-0A8E-4CC8-91B5-C2DAFEDFC6C6}" srcOrd="12" destOrd="0" presId="urn:microsoft.com/office/officeart/2005/8/layout/hierarchy3"/>
    <dgm:cxn modelId="{4FC2F302-758C-4EAD-B3CB-144DD70F99FA}" type="presParOf" srcId="{5F2ACBE5-2D2C-404B-BAA2-D10D2DFC1D97}" destId="{C4C4BF13-5F49-47D7-9F3E-DF7F2A08830E}" srcOrd="13" destOrd="0" presId="urn:microsoft.com/office/officeart/2005/8/layout/hierarchy3"/>
    <dgm:cxn modelId="{1F34321D-A338-4389-987F-D9E1E68DEF91}" type="presParOf" srcId="{EA4B6120-7FEA-46D7-B5FD-D8DD3421EB91}" destId="{732045C9-A7A1-4DDA-9314-D7E682F8F32D}" srcOrd="1" destOrd="0" presId="urn:microsoft.com/office/officeart/2005/8/layout/hierarchy3"/>
    <dgm:cxn modelId="{73CA3136-E101-4F16-8042-985DD52A7460}" type="presParOf" srcId="{732045C9-A7A1-4DDA-9314-D7E682F8F32D}" destId="{5DC6265C-88F0-48BD-B7AB-57F38ED2E245}" srcOrd="0" destOrd="0" presId="urn:microsoft.com/office/officeart/2005/8/layout/hierarchy3"/>
    <dgm:cxn modelId="{B141E635-60F3-430F-87B6-271853393DFD}" type="presParOf" srcId="{5DC6265C-88F0-48BD-B7AB-57F38ED2E245}" destId="{5CCF0865-203F-46F1-9320-4F2C571456AA}" srcOrd="0" destOrd="0" presId="urn:microsoft.com/office/officeart/2005/8/layout/hierarchy3"/>
    <dgm:cxn modelId="{35D41ABD-B4B1-487E-8894-88E560E6DCCD}" type="presParOf" srcId="{5DC6265C-88F0-48BD-B7AB-57F38ED2E245}" destId="{49D5957C-545A-4E76-808A-55DAF51F0B09}" srcOrd="1" destOrd="0" presId="urn:microsoft.com/office/officeart/2005/8/layout/hierarchy3"/>
    <dgm:cxn modelId="{6F00DFAA-4701-4AE2-A2C9-0E56B6E4EBFF}" type="presParOf" srcId="{732045C9-A7A1-4DDA-9314-D7E682F8F32D}" destId="{D68A2919-771F-4566-B55F-340B4808B991}" srcOrd="1" destOrd="0" presId="urn:microsoft.com/office/officeart/2005/8/layout/hierarchy3"/>
    <dgm:cxn modelId="{CA4C7E42-F993-47D8-8AEC-7012CEB6ABC1}" type="presParOf" srcId="{D68A2919-771F-4566-B55F-340B4808B991}" destId="{DA547B90-8576-4899-BF52-BC7FBFA35EB4}" srcOrd="0" destOrd="0" presId="urn:microsoft.com/office/officeart/2005/8/layout/hierarchy3"/>
    <dgm:cxn modelId="{026F5A18-5393-45F2-BA05-86984FBA54AD}" type="presParOf" srcId="{D68A2919-771F-4566-B55F-340B4808B991}" destId="{F478B97B-DC65-46B0-B721-860B2754F462}" srcOrd="1" destOrd="0" presId="urn:microsoft.com/office/officeart/2005/8/layout/hierarchy3"/>
    <dgm:cxn modelId="{0A4FE5C5-4653-4D2E-B5EC-DAD949332B77}" type="presParOf" srcId="{D68A2919-771F-4566-B55F-340B4808B991}" destId="{776FD4F8-C94E-4734-9407-C54274605AFB}" srcOrd="2" destOrd="0" presId="urn:microsoft.com/office/officeart/2005/8/layout/hierarchy3"/>
    <dgm:cxn modelId="{8E96F152-3061-4E8B-AC9B-27725CC6337D}" type="presParOf" srcId="{D68A2919-771F-4566-B55F-340B4808B991}" destId="{13B06486-8FFF-40F1-B17F-00A6F0C10907}" srcOrd="3" destOrd="0" presId="urn:microsoft.com/office/officeart/2005/8/layout/hierarchy3"/>
    <dgm:cxn modelId="{7047E6FB-2D6B-4643-B736-A17C6814791C}" type="presParOf" srcId="{D68A2919-771F-4566-B55F-340B4808B991}" destId="{4C57A1EE-2361-40A5-9A63-EDD5C1625880}" srcOrd="4" destOrd="0" presId="urn:microsoft.com/office/officeart/2005/8/layout/hierarchy3"/>
    <dgm:cxn modelId="{D282D7A7-F9C7-44F7-90A5-01A8C5EA3DAC}" type="presParOf" srcId="{D68A2919-771F-4566-B55F-340B4808B991}" destId="{A427D530-EFF0-4346-BC66-5AB6A179A63A}" srcOrd="5" destOrd="0" presId="urn:microsoft.com/office/officeart/2005/8/layout/hierarchy3"/>
    <dgm:cxn modelId="{1294AAE6-F2A8-4C6A-8881-A5EC14D4FF65}" type="presParOf" srcId="{D68A2919-771F-4566-B55F-340B4808B991}" destId="{24B5C754-E19D-4381-817F-41AD277AE1B3}" srcOrd="6" destOrd="0" presId="urn:microsoft.com/office/officeart/2005/8/layout/hierarchy3"/>
    <dgm:cxn modelId="{7378250B-9A34-4214-9F00-1DF0DC312291}" type="presParOf" srcId="{D68A2919-771F-4566-B55F-340B4808B991}" destId="{C88B55A5-98E8-4F99-8BF4-DB162F6C9CAA}" srcOrd="7" destOrd="0" presId="urn:microsoft.com/office/officeart/2005/8/layout/hierarchy3"/>
    <dgm:cxn modelId="{A24AC430-5E68-4B8F-9CAB-327ACC06EDDA}" type="presParOf" srcId="{D68A2919-771F-4566-B55F-340B4808B991}" destId="{F48130E5-1181-4983-A3E3-ED755D558548}" srcOrd="8" destOrd="0" presId="urn:microsoft.com/office/officeart/2005/8/layout/hierarchy3"/>
    <dgm:cxn modelId="{3F990C14-22A5-455E-B6ED-30E1740A2D4C}" type="presParOf" srcId="{D68A2919-771F-4566-B55F-340B4808B991}" destId="{CB2F9E34-1658-4300-8795-79C2A12619EE}" srcOrd="9" destOrd="0" presId="urn:microsoft.com/office/officeart/2005/8/layout/hierarchy3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AA3C0B1-2E39-4BA1-ADA4-5F7A38AD4258}" type="doc">
      <dgm:prSet loTypeId="urn:microsoft.com/office/officeart/2005/8/layout/pyramid2" loCatId="list" qsTypeId="urn:microsoft.com/office/officeart/2005/8/quickstyle/3d3" qsCatId="3D" csTypeId="urn:microsoft.com/office/officeart/2005/8/colors/accent1_2" csCatId="accent1" phldr="1"/>
      <dgm:spPr/>
    </dgm:pt>
    <dgm:pt modelId="{BF01B13C-8812-4B27-9505-75FCBC8E127F}">
      <dgm:prSet phldrT="[Texto]"/>
      <dgm:spPr/>
      <dgm:t>
        <a:bodyPr/>
        <a:lstStyle/>
        <a:p>
          <a:r>
            <a:rPr lang="pt-BR" dirty="0" smtClean="0"/>
            <a:t>ESTRATÉGICO</a:t>
          </a:r>
          <a:endParaRPr lang="pt-BR" dirty="0"/>
        </a:p>
      </dgm:t>
    </dgm:pt>
    <dgm:pt modelId="{A70BF93A-5414-40C1-9531-6C6BE4C51389}" type="parTrans" cxnId="{7E80C5E1-9980-4668-A0FC-2EDB0D041434}">
      <dgm:prSet/>
      <dgm:spPr/>
      <dgm:t>
        <a:bodyPr/>
        <a:lstStyle/>
        <a:p>
          <a:endParaRPr lang="pt-BR"/>
        </a:p>
      </dgm:t>
    </dgm:pt>
    <dgm:pt modelId="{BEBEAD92-9AAD-4CF4-879F-0C81EF93971A}" type="sibTrans" cxnId="{7E80C5E1-9980-4668-A0FC-2EDB0D041434}">
      <dgm:prSet/>
      <dgm:spPr/>
      <dgm:t>
        <a:bodyPr/>
        <a:lstStyle/>
        <a:p>
          <a:endParaRPr lang="pt-BR"/>
        </a:p>
      </dgm:t>
    </dgm:pt>
    <dgm:pt modelId="{64C5A8C9-D017-47F2-9029-063C3927FBF6}">
      <dgm:prSet phldrT="[Texto]"/>
      <dgm:spPr/>
      <dgm:t>
        <a:bodyPr/>
        <a:lstStyle/>
        <a:p>
          <a:r>
            <a:rPr lang="pt-BR" dirty="0" smtClean="0"/>
            <a:t>TÁTICO</a:t>
          </a:r>
          <a:endParaRPr lang="pt-BR" dirty="0"/>
        </a:p>
      </dgm:t>
    </dgm:pt>
    <dgm:pt modelId="{0FD5A9BB-9F80-4624-AB27-91AE53B5F3B7}" type="parTrans" cxnId="{FBB74ED8-26A5-4FBF-9E43-83485E529627}">
      <dgm:prSet/>
      <dgm:spPr/>
      <dgm:t>
        <a:bodyPr/>
        <a:lstStyle/>
        <a:p>
          <a:endParaRPr lang="pt-BR"/>
        </a:p>
      </dgm:t>
    </dgm:pt>
    <dgm:pt modelId="{9A94EB43-249D-42AF-92CB-BE458CE16B66}" type="sibTrans" cxnId="{FBB74ED8-26A5-4FBF-9E43-83485E529627}">
      <dgm:prSet/>
      <dgm:spPr/>
      <dgm:t>
        <a:bodyPr/>
        <a:lstStyle/>
        <a:p>
          <a:endParaRPr lang="pt-BR"/>
        </a:p>
      </dgm:t>
    </dgm:pt>
    <dgm:pt modelId="{2ED8D7F4-F607-441A-B4E1-7D3A664631FC}">
      <dgm:prSet phldrT="[Texto]"/>
      <dgm:spPr/>
      <dgm:t>
        <a:bodyPr/>
        <a:lstStyle/>
        <a:p>
          <a:r>
            <a:rPr lang="pt-BR" dirty="0" smtClean="0"/>
            <a:t>OPERACIONAL</a:t>
          </a:r>
          <a:endParaRPr lang="pt-BR" dirty="0"/>
        </a:p>
      </dgm:t>
    </dgm:pt>
    <dgm:pt modelId="{9008AA59-2A9A-456F-ABBC-78AA31B71220}" type="parTrans" cxnId="{29F9BB90-BF35-4C07-A22C-9EA7D01E9479}">
      <dgm:prSet/>
      <dgm:spPr/>
      <dgm:t>
        <a:bodyPr/>
        <a:lstStyle/>
        <a:p>
          <a:endParaRPr lang="pt-BR"/>
        </a:p>
      </dgm:t>
    </dgm:pt>
    <dgm:pt modelId="{F6F64595-5B2A-47E2-9FF0-CDFDBB46DA79}" type="sibTrans" cxnId="{29F9BB90-BF35-4C07-A22C-9EA7D01E9479}">
      <dgm:prSet/>
      <dgm:spPr/>
      <dgm:t>
        <a:bodyPr/>
        <a:lstStyle/>
        <a:p>
          <a:endParaRPr lang="pt-BR"/>
        </a:p>
      </dgm:t>
    </dgm:pt>
    <dgm:pt modelId="{15187E6E-7799-4886-A6CD-122C10FBC6D5}" type="pres">
      <dgm:prSet presAssocID="{DAA3C0B1-2E39-4BA1-ADA4-5F7A38AD4258}" presName="compositeShape" presStyleCnt="0">
        <dgm:presLayoutVars>
          <dgm:dir/>
          <dgm:resizeHandles/>
        </dgm:presLayoutVars>
      </dgm:prSet>
      <dgm:spPr/>
    </dgm:pt>
    <dgm:pt modelId="{0AE3F1CF-6DB3-4DB4-84CA-09C6D2FC1E4F}" type="pres">
      <dgm:prSet presAssocID="{DAA3C0B1-2E39-4BA1-ADA4-5F7A38AD4258}" presName="pyramid" presStyleLbl="node1" presStyleIdx="0" presStyleCnt="1" custLinFactNeighborX="-18086"/>
      <dgm:spPr/>
    </dgm:pt>
    <dgm:pt modelId="{4F3B5F45-1492-4331-902E-ACF1232B3636}" type="pres">
      <dgm:prSet presAssocID="{DAA3C0B1-2E39-4BA1-ADA4-5F7A38AD4258}" presName="theList" presStyleCnt="0"/>
      <dgm:spPr/>
    </dgm:pt>
    <dgm:pt modelId="{B83B7338-098B-4C7A-91BC-2C2B82B28B3C}" type="pres">
      <dgm:prSet presAssocID="{BF01B13C-8812-4B27-9505-75FCBC8E127F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98F4FF0-989A-4C20-9F47-16A1AB0293DC}" type="pres">
      <dgm:prSet presAssocID="{BF01B13C-8812-4B27-9505-75FCBC8E127F}" presName="aSpace" presStyleCnt="0"/>
      <dgm:spPr/>
    </dgm:pt>
    <dgm:pt modelId="{D189480A-7679-4B37-8C19-C8FE016D07CF}" type="pres">
      <dgm:prSet presAssocID="{64C5A8C9-D017-47F2-9029-063C3927FBF6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291075A-EB7A-46D3-BDA0-F8EC90F8ECCE}" type="pres">
      <dgm:prSet presAssocID="{64C5A8C9-D017-47F2-9029-063C3927FBF6}" presName="aSpace" presStyleCnt="0"/>
      <dgm:spPr/>
    </dgm:pt>
    <dgm:pt modelId="{E76E4468-69FB-4ACE-AF81-3AEB1EA6C5C4}" type="pres">
      <dgm:prSet presAssocID="{2ED8D7F4-F607-441A-B4E1-7D3A664631FC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D2F7804-F3EF-4AEA-B8B5-E88523426ACE}" type="pres">
      <dgm:prSet presAssocID="{2ED8D7F4-F607-441A-B4E1-7D3A664631FC}" presName="aSpace" presStyleCnt="0"/>
      <dgm:spPr/>
    </dgm:pt>
  </dgm:ptLst>
  <dgm:cxnLst>
    <dgm:cxn modelId="{29F9BB90-BF35-4C07-A22C-9EA7D01E9479}" srcId="{DAA3C0B1-2E39-4BA1-ADA4-5F7A38AD4258}" destId="{2ED8D7F4-F607-441A-B4E1-7D3A664631FC}" srcOrd="2" destOrd="0" parTransId="{9008AA59-2A9A-456F-ABBC-78AA31B71220}" sibTransId="{F6F64595-5B2A-47E2-9FF0-CDFDBB46DA79}"/>
    <dgm:cxn modelId="{FC7D7D8F-4085-4D49-9A08-8433CC9881BF}" type="presOf" srcId="{2ED8D7F4-F607-441A-B4E1-7D3A664631FC}" destId="{E76E4468-69FB-4ACE-AF81-3AEB1EA6C5C4}" srcOrd="0" destOrd="0" presId="urn:microsoft.com/office/officeart/2005/8/layout/pyramid2"/>
    <dgm:cxn modelId="{0030CA07-E17D-4644-AA70-859AD979A66C}" type="presOf" srcId="{BF01B13C-8812-4B27-9505-75FCBC8E127F}" destId="{B83B7338-098B-4C7A-91BC-2C2B82B28B3C}" srcOrd="0" destOrd="0" presId="urn:microsoft.com/office/officeart/2005/8/layout/pyramid2"/>
    <dgm:cxn modelId="{7E80C5E1-9980-4668-A0FC-2EDB0D041434}" srcId="{DAA3C0B1-2E39-4BA1-ADA4-5F7A38AD4258}" destId="{BF01B13C-8812-4B27-9505-75FCBC8E127F}" srcOrd="0" destOrd="0" parTransId="{A70BF93A-5414-40C1-9531-6C6BE4C51389}" sibTransId="{BEBEAD92-9AAD-4CF4-879F-0C81EF93971A}"/>
    <dgm:cxn modelId="{33DC1AE9-BBBC-4611-9399-C304BBC2BA00}" type="presOf" srcId="{64C5A8C9-D017-47F2-9029-063C3927FBF6}" destId="{D189480A-7679-4B37-8C19-C8FE016D07CF}" srcOrd="0" destOrd="0" presId="urn:microsoft.com/office/officeart/2005/8/layout/pyramid2"/>
    <dgm:cxn modelId="{A348E6EC-9987-403A-B09E-F48EDFD5EF97}" type="presOf" srcId="{DAA3C0B1-2E39-4BA1-ADA4-5F7A38AD4258}" destId="{15187E6E-7799-4886-A6CD-122C10FBC6D5}" srcOrd="0" destOrd="0" presId="urn:microsoft.com/office/officeart/2005/8/layout/pyramid2"/>
    <dgm:cxn modelId="{FBB74ED8-26A5-4FBF-9E43-83485E529627}" srcId="{DAA3C0B1-2E39-4BA1-ADA4-5F7A38AD4258}" destId="{64C5A8C9-D017-47F2-9029-063C3927FBF6}" srcOrd="1" destOrd="0" parTransId="{0FD5A9BB-9F80-4624-AB27-91AE53B5F3B7}" sibTransId="{9A94EB43-249D-42AF-92CB-BE458CE16B66}"/>
    <dgm:cxn modelId="{357F3E9F-7286-4CBB-BB85-F3E61101E38A}" type="presParOf" srcId="{15187E6E-7799-4886-A6CD-122C10FBC6D5}" destId="{0AE3F1CF-6DB3-4DB4-84CA-09C6D2FC1E4F}" srcOrd="0" destOrd="0" presId="urn:microsoft.com/office/officeart/2005/8/layout/pyramid2"/>
    <dgm:cxn modelId="{52886913-3666-46FC-83DB-D0D4B5BA9CFE}" type="presParOf" srcId="{15187E6E-7799-4886-A6CD-122C10FBC6D5}" destId="{4F3B5F45-1492-4331-902E-ACF1232B3636}" srcOrd="1" destOrd="0" presId="urn:microsoft.com/office/officeart/2005/8/layout/pyramid2"/>
    <dgm:cxn modelId="{27E58E55-C483-4C69-B422-201ABBD274F6}" type="presParOf" srcId="{4F3B5F45-1492-4331-902E-ACF1232B3636}" destId="{B83B7338-098B-4C7A-91BC-2C2B82B28B3C}" srcOrd="0" destOrd="0" presId="urn:microsoft.com/office/officeart/2005/8/layout/pyramid2"/>
    <dgm:cxn modelId="{FD898E18-057F-4AC1-A795-8A522B6BA749}" type="presParOf" srcId="{4F3B5F45-1492-4331-902E-ACF1232B3636}" destId="{F98F4FF0-989A-4C20-9F47-16A1AB0293DC}" srcOrd="1" destOrd="0" presId="urn:microsoft.com/office/officeart/2005/8/layout/pyramid2"/>
    <dgm:cxn modelId="{2F02409F-B3F9-4584-B421-607591414BFD}" type="presParOf" srcId="{4F3B5F45-1492-4331-902E-ACF1232B3636}" destId="{D189480A-7679-4B37-8C19-C8FE016D07CF}" srcOrd="2" destOrd="0" presId="urn:microsoft.com/office/officeart/2005/8/layout/pyramid2"/>
    <dgm:cxn modelId="{C062B3B6-7CE6-4894-8588-FE51814AF400}" type="presParOf" srcId="{4F3B5F45-1492-4331-902E-ACF1232B3636}" destId="{3291075A-EB7A-46D3-BDA0-F8EC90F8ECCE}" srcOrd="3" destOrd="0" presId="urn:microsoft.com/office/officeart/2005/8/layout/pyramid2"/>
    <dgm:cxn modelId="{4F0CB6FC-7CBB-43C8-A10E-0A660849E16F}" type="presParOf" srcId="{4F3B5F45-1492-4331-902E-ACF1232B3636}" destId="{E76E4468-69FB-4ACE-AF81-3AEB1EA6C5C4}" srcOrd="4" destOrd="0" presId="urn:microsoft.com/office/officeart/2005/8/layout/pyramid2"/>
    <dgm:cxn modelId="{D2CDCACB-D8A0-40B1-93A5-B6E7084A3896}" type="presParOf" srcId="{4F3B5F45-1492-4331-902E-ACF1232B3636}" destId="{FD2F7804-F3EF-4AEA-B8B5-E88523426ACE}" srcOrd="5" destOrd="0" presId="urn:microsoft.com/office/officeart/2005/8/layout/pyramid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4AD3DA7-2DCC-4162-80C1-0B5901E415BD}" type="doc">
      <dgm:prSet loTypeId="urn:microsoft.com/office/officeart/2005/8/layout/balance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C801D183-6567-49CA-9D20-C696EDFC704A}">
      <dgm:prSet phldrT="[Texto]" custT="1"/>
      <dgm:spPr/>
      <dgm:t>
        <a:bodyPr/>
        <a:lstStyle/>
        <a:p>
          <a:r>
            <a:rPr lang="pt-BR" sz="1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PLANEJAMENTO</a:t>
          </a:r>
          <a:endParaRPr lang="pt-BR" sz="1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EC397B7-B04D-4B92-91DD-8526BE022496}" type="parTrans" cxnId="{1603E577-9ABE-45CB-90E3-AF86627047FB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0499B0EF-4EDB-4DD4-B90A-1E3A2C19D7B0}" type="sibTrans" cxnId="{1603E577-9ABE-45CB-90E3-AF86627047FB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7C2C25E9-8261-4F8A-AA63-A3E0C97F1712}">
      <dgm:prSet phldrT="[Texto]"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t-BR" sz="1400" dirty="0" smtClean="0">
              <a:solidFill>
                <a:schemeClr val="tx1"/>
              </a:solidFill>
            </a:rPr>
            <a:t>Definir objetivos</a:t>
          </a:r>
          <a:endParaRPr lang="pt-BR" sz="1400" dirty="0">
            <a:solidFill>
              <a:schemeClr val="tx1"/>
            </a:solidFill>
          </a:endParaRPr>
        </a:p>
      </dgm:t>
    </dgm:pt>
    <dgm:pt modelId="{39033EA0-6F29-4CC8-AFB7-3CF7C073C723}" type="parTrans" cxnId="{D9C2B259-95B9-4558-9108-750635F280D2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98E46DE0-889C-4FB9-8584-35AB9A25E982}" type="sibTrans" cxnId="{D9C2B259-95B9-4558-9108-750635F280D2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DD663104-773E-4A0C-8964-7238317D468F}">
      <dgm:prSet phldrT="[Texto]" phldr="1"/>
      <dgm:spPr/>
      <dgm:t>
        <a:bodyPr/>
        <a:lstStyle/>
        <a:p>
          <a:endParaRPr lang="pt-BR" sz="1400" dirty="0">
            <a:solidFill>
              <a:schemeClr val="tx1"/>
            </a:solidFill>
          </a:endParaRPr>
        </a:p>
      </dgm:t>
    </dgm:pt>
    <dgm:pt modelId="{76A95BAB-3999-4F99-8204-170003401482}" type="parTrans" cxnId="{0E4E8744-0493-4BFA-ABAA-8F30229C5472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6690471E-FFEB-4613-9B6D-62E34EBA24ED}" type="sibTrans" cxnId="{0E4E8744-0493-4BFA-ABAA-8F30229C5472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26D851C1-3277-4489-98C1-D109D46059F2}">
      <dgm:prSet phldrT="[Texto]" custT="1"/>
      <dgm:spPr/>
      <dgm:t>
        <a:bodyPr/>
        <a:lstStyle/>
        <a:p>
          <a:r>
            <a:rPr lang="pt-BR" sz="1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PROJEÇÃO</a:t>
          </a:r>
          <a:endParaRPr lang="pt-BR" sz="1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0F59420-173B-46CC-82BB-BBDAA7F1BEBB}" type="parTrans" cxnId="{6F2CE0B1-3BAB-492D-93BB-C0D66DD2658D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B9F61EC6-411A-4329-83F2-D90D110882A7}" type="sibTrans" cxnId="{6F2CE0B1-3BAB-492D-93BB-C0D66DD2658D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44E75B95-9EEB-4F16-8421-DE77CC41C9C4}">
      <dgm:prSet phldrT="[Texto]"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t-BR" sz="1400" dirty="0" smtClean="0">
              <a:solidFill>
                <a:schemeClr val="tx1"/>
              </a:solidFill>
            </a:rPr>
            <a:t>Dominar “ondas de choque”</a:t>
          </a:r>
          <a:endParaRPr lang="pt-BR" sz="1400" dirty="0">
            <a:solidFill>
              <a:schemeClr val="tx1"/>
            </a:solidFill>
          </a:endParaRPr>
        </a:p>
      </dgm:t>
    </dgm:pt>
    <dgm:pt modelId="{D2A05272-271C-4961-8238-F4A880274845}" type="parTrans" cxnId="{2D3A7667-07AB-4136-9DA8-998C49CC6414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4AF6D2BA-226F-4BE8-85B4-740F9512DFF9}" type="sibTrans" cxnId="{2D3A7667-07AB-4136-9DA8-998C49CC6414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ED880BD9-2D79-4FA2-95CF-DDCB3711EDD4}">
      <dgm:prSet phldrT="[Texto]" phldr="1"/>
      <dgm:spPr/>
      <dgm:t>
        <a:bodyPr/>
        <a:lstStyle/>
        <a:p>
          <a:endParaRPr lang="pt-BR" sz="1400" dirty="0">
            <a:solidFill>
              <a:schemeClr val="tx1"/>
            </a:solidFill>
          </a:endParaRPr>
        </a:p>
      </dgm:t>
    </dgm:pt>
    <dgm:pt modelId="{2B91166F-4116-4DD9-AE83-CD360A199B14}" type="parTrans" cxnId="{2CE4B9F3-DA76-4E76-A73D-186D80BBDC9B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465FF0D6-1E40-4A47-B6DB-6B805CF9C9A5}" type="sibTrans" cxnId="{2CE4B9F3-DA76-4E76-A73D-186D80BBDC9B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FD571E6F-9078-4121-8D44-6CED1D4CE5C2}">
      <dgm:prSet phldrT="[Texto]" phldr="1"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6ADCB4C5-1F1A-489C-9103-E2F31C92CD7A}" type="parTrans" cxnId="{2EA734F8-E76B-4B37-9D14-86E43CFFF42C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6DBD2AF6-47E1-4CDC-A448-D7E1748477A1}" type="sibTrans" cxnId="{2EA734F8-E76B-4B37-9D14-86E43CFFF42C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93B6E321-A931-462F-BDB1-6EE3EE6943DE}">
      <dgm:prSet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t-BR" sz="1400" dirty="0" smtClean="0">
              <a:solidFill>
                <a:schemeClr val="tx1"/>
              </a:solidFill>
            </a:rPr>
            <a:t>Determinar ações</a:t>
          </a:r>
          <a:endParaRPr lang="pt-BR" sz="1400" dirty="0">
            <a:solidFill>
              <a:schemeClr val="tx1"/>
            </a:solidFill>
          </a:endParaRPr>
        </a:p>
      </dgm:t>
    </dgm:pt>
    <dgm:pt modelId="{EBAD828A-6355-42B9-99E6-4EDE3C6513E0}" type="parTrans" cxnId="{12149214-5F18-4E59-897A-383830BC8E85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9EEF94B9-FCEA-4AF5-A338-536D6192862F}" type="sibTrans" cxnId="{12149214-5F18-4E59-897A-383830BC8E85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78FE0AF5-46CF-4C33-9FFB-CFBC23E64BA2}">
      <dgm:prSet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t-BR" sz="1400" dirty="0" smtClean="0">
              <a:solidFill>
                <a:schemeClr val="tx1"/>
              </a:solidFill>
            </a:rPr>
            <a:t>Reservar recursos</a:t>
          </a:r>
          <a:endParaRPr lang="pt-BR" sz="1400" dirty="0">
            <a:solidFill>
              <a:schemeClr val="tx1"/>
            </a:solidFill>
          </a:endParaRPr>
        </a:p>
      </dgm:t>
    </dgm:pt>
    <dgm:pt modelId="{091EB888-F519-41EC-93AA-1A8264C8FA44}" type="parTrans" cxnId="{FB5E7D41-8389-458F-9D35-BB345C1163DE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9980FF1F-670B-46DC-A4C8-70B3DFF2A942}" type="sibTrans" cxnId="{FB5E7D41-8389-458F-9D35-BB345C1163DE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4B911693-C0FC-4223-A0B8-1F74AEB140B6}">
      <dgm:prSet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t-BR" sz="1400" dirty="0" smtClean="0">
              <a:solidFill>
                <a:schemeClr val="tx1"/>
              </a:solidFill>
            </a:rPr>
            <a:t>Avaliar situação atual</a:t>
          </a:r>
          <a:endParaRPr lang="pt-BR" sz="1400" dirty="0">
            <a:solidFill>
              <a:schemeClr val="tx1"/>
            </a:solidFill>
          </a:endParaRPr>
        </a:p>
      </dgm:t>
    </dgm:pt>
    <dgm:pt modelId="{89F9362B-6FCC-4560-BD80-7897E1265979}" type="parTrans" cxnId="{7BF8884E-FB78-4F5B-9BBF-CBC0BE490678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7BB4162D-5011-43CE-9919-B571E65AB954}" type="sibTrans" cxnId="{7BF8884E-FB78-4F5B-9BBF-CBC0BE490678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02856456-8C44-4A32-9684-105F8EA0698C}">
      <dgm:prSet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t-BR" sz="1400" dirty="0" smtClean="0">
              <a:solidFill>
                <a:schemeClr val="tx1"/>
              </a:solidFill>
            </a:rPr>
            <a:t>Gerir acontecimentos</a:t>
          </a:r>
          <a:endParaRPr lang="pt-BR" sz="1400" dirty="0">
            <a:solidFill>
              <a:schemeClr val="tx1"/>
            </a:solidFill>
          </a:endParaRPr>
        </a:p>
      </dgm:t>
    </dgm:pt>
    <dgm:pt modelId="{11A9AE95-119E-4861-8B5C-B8CC1EAB5ECA}" type="parTrans" cxnId="{BD91C9DA-BCD6-4FD0-A20E-3D14CEABEA55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BB8CAA53-CABF-48C9-9BB3-C367CF543CC5}" type="sibTrans" cxnId="{BD91C9DA-BCD6-4FD0-A20E-3D14CEABEA55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A47FCAEA-F742-4C92-A985-98D3E1CAE83D}">
      <dgm:prSet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t-BR" sz="1400" dirty="0" smtClean="0">
              <a:solidFill>
                <a:schemeClr val="tx1"/>
              </a:solidFill>
            </a:rPr>
            <a:t>Monitorar indicadores</a:t>
          </a:r>
          <a:endParaRPr lang="pt-BR" sz="1400" dirty="0">
            <a:solidFill>
              <a:schemeClr val="tx1"/>
            </a:solidFill>
          </a:endParaRPr>
        </a:p>
      </dgm:t>
    </dgm:pt>
    <dgm:pt modelId="{6B24F1E8-C88F-4E05-9F5D-04AF28048527}" type="parTrans" cxnId="{7AD8DA20-9B1D-448D-B980-8F6A8ADDCCE8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E67CBE8A-0193-477A-8664-372E2173B9C5}" type="sibTrans" cxnId="{7AD8DA20-9B1D-448D-B980-8F6A8ADDCCE8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DDEAE598-F2E5-4921-B691-D9A6F627D4A8}">
      <dgm:prSet/>
      <dgm:spPr/>
      <dgm:t>
        <a:bodyPr/>
        <a:lstStyle/>
        <a:p>
          <a:endParaRPr lang="pt-BR"/>
        </a:p>
      </dgm:t>
    </dgm:pt>
    <dgm:pt modelId="{54312AAC-7FD3-4BC7-ACC2-B993A5F11EB3}" type="parTrans" cxnId="{C744D8B5-1F98-42F9-90E0-DD69204D61C6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1869D97A-4204-4EB1-925F-A4FF6C4BDC49}" type="sibTrans" cxnId="{C744D8B5-1F98-42F9-90E0-DD69204D61C6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7F53E518-E11B-42F3-96D7-9E63C86A38EA}">
      <dgm:prSet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t-BR" sz="1400" dirty="0" smtClean="0">
              <a:solidFill>
                <a:schemeClr val="tx1"/>
              </a:solidFill>
            </a:rPr>
            <a:t>Explorar tendências</a:t>
          </a:r>
          <a:endParaRPr lang="pt-BR" sz="1400" dirty="0">
            <a:solidFill>
              <a:schemeClr val="tx1"/>
            </a:solidFill>
          </a:endParaRPr>
        </a:p>
      </dgm:t>
    </dgm:pt>
    <dgm:pt modelId="{B8AB05E8-25AE-437C-9A87-40DCA3CBD862}" type="parTrans" cxnId="{E57E687B-35F4-42E4-9154-0DD408E526E0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1D010600-21C4-4363-813B-2AA672588FAF}" type="sibTrans" cxnId="{E57E687B-35F4-42E4-9154-0DD408E526E0}">
      <dgm:prSet/>
      <dgm:spPr/>
      <dgm:t>
        <a:bodyPr/>
        <a:lstStyle/>
        <a:p>
          <a:endParaRPr lang="pt-BR" sz="1400">
            <a:solidFill>
              <a:schemeClr val="tx1"/>
            </a:solidFill>
          </a:endParaRPr>
        </a:p>
      </dgm:t>
    </dgm:pt>
    <dgm:pt modelId="{82E9DAC0-2F7C-4CA2-964C-84F1D7F185A2}" type="pres">
      <dgm:prSet presAssocID="{14AD3DA7-2DCC-4162-80C1-0B5901E415BD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C6F40453-6BF3-4FFB-BE1F-92CE280C32DA}" type="pres">
      <dgm:prSet presAssocID="{14AD3DA7-2DCC-4162-80C1-0B5901E415BD}" presName="dummyMaxCanvas" presStyleCnt="0"/>
      <dgm:spPr/>
    </dgm:pt>
    <dgm:pt modelId="{F2EC41C0-EECE-471F-9506-055ED2840443}" type="pres">
      <dgm:prSet presAssocID="{14AD3DA7-2DCC-4162-80C1-0B5901E415BD}" presName="parentComposite" presStyleCnt="0"/>
      <dgm:spPr/>
    </dgm:pt>
    <dgm:pt modelId="{C88E8C23-C5E1-4857-8939-2910399D96F5}" type="pres">
      <dgm:prSet presAssocID="{14AD3DA7-2DCC-4162-80C1-0B5901E415BD}" presName="parent1" presStyleLbl="alignAccFollowNode1" presStyleIdx="0" presStyleCnt="4" custScaleX="145569" custLinFactNeighborX="-30957">
        <dgm:presLayoutVars>
          <dgm:chMax val="4"/>
        </dgm:presLayoutVars>
      </dgm:prSet>
      <dgm:spPr/>
      <dgm:t>
        <a:bodyPr/>
        <a:lstStyle/>
        <a:p>
          <a:endParaRPr lang="pt-BR"/>
        </a:p>
      </dgm:t>
    </dgm:pt>
    <dgm:pt modelId="{BDCA017C-686E-48B7-8F95-234B5D0FF5E8}" type="pres">
      <dgm:prSet presAssocID="{14AD3DA7-2DCC-4162-80C1-0B5901E415BD}" presName="parent2" presStyleLbl="alignAccFollowNode1" presStyleIdx="1" presStyleCnt="4" custScaleX="145569" custLinFactNeighborX="37473">
        <dgm:presLayoutVars>
          <dgm:chMax val="4"/>
        </dgm:presLayoutVars>
      </dgm:prSet>
      <dgm:spPr/>
      <dgm:t>
        <a:bodyPr/>
        <a:lstStyle/>
        <a:p>
          <a:endParaRPr lang="pt-BR"/>
        </a:p>
      </dgm:t>
    </dgm:pt>
    <dgm:pt modelId="{CF354F41-0CE6-4469-B432-6B6350F14104}" type="pres">
      <dgm:prSet presAssocID="{14AD3DA7-2DCC-4162-80C1-0B5901E415BD}" presName="childrenComposite" presStyleCnt="0"/>
      <dgm:spPr/>
    </dgm:pt>
    <dgm:pt modelId="{42AD63D0-EC0A-44E0-83F1-D5EBD8D213F2}" type="pres">
      <dgm:prSet presAssocID="{14AD3DA7-2DCC-4162-80C1-0B5901E415BD}" presName="dummyMaxCanvas_ChildArea" presStyleCnt="0"/>
      <dgm:spPr/>
    </dgm:pt>
    <dgm:pt modelId="{B566AAB2-8491-44DA-BE7F-B2C0F1C325BB}" type="pres">
      <dgm:prSet presAssocID="{14AD3DA7-2DCC-4162-80C1-0B5901E415BD}" presName="fulcrum" presStyleLbl="alignAccFollowNode1" presStyleIdx="2" presStyleCnt="4"/>
      <dgm:spPr/>
    </dgm:pt>
    <dgm:pt modelId="{5E3589A9-30D1-435F-9CC2-383CE3CB2E26}" type="pres">
      <dgm:prSet presAssocID="{14AD3DA7-2DCC-4162-80C1-0B5901E415BD}" presName="balance_44" presStyleLbl="alignAccFollowNode1" presStyleIdx="3" presStyleCnt="4">
        <dgm:presLayoutVars>
          <dgm:bulletEnabled val="1"/>
        </dgm:presLayoutVars>
      </dgm:prSet>
      <dgm:spPr/>
    </dgm:pt>
    <dgm:pt modelId="{49A36106-B6E7-482F-A580-001881961601}" type="pres">
      <dgm:prSet presAssocID="{14AD3DA7-2DCC-4162-80C1-0B5901E415BD}" presName="right_44_1" presStyleLbl="node1" presStyleIdx="0" presStyleCnt="8" custScaleX="168331" custLinFactNeighborX="3069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DE69539-126B-4943-B07D-FB206A56682A}" type="pres">
      <dgm:prSet presAssocID="{14AD3DA7-2DCC-4162-80C1-0B5901E415BD}" presName="right_44_2" presStyleLbl="node1" presStyleIdx="1" presStyleCnt="8" custScaleX="168331" custLinFactNeighborX="3069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93B4483-EA55-4354-8F0F-7C1B953F4DB3}" type="pres">
      <dgm:prSet presAssocID="{14AD3DA7-2DCC-4162-80C1-0B5901E415BD}" presName="right_44_3" presStyleLbl="node1" presStyleIdx="2" presStyleCnt="8" custScaleX="168331" custLinFactNeighborX="3069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DE71878-F846-4DD1-86BD-966B5BBB5327}" type="pres">
      <dgm:prSet presAssocID="{14AD3DA7-2DCC-4162-80C1-0B5901E415BD}" presName="right_44_4" presStyleLbl="node1" presStyleIdx="3" presStyleCnt="8" custScaleX="168331" custLinFactNeighborX="3069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118A440-90E9-4A26-ACB6-3B599A1A2054}" type="pres">
      <dgm:prSet presAssocID="{14AD3DA7-2DCC-4162-80C1-0B5901E415BD}" presName="left_44_1" presStyleLbl="node1" presStyleIdx="4" presStyleCnt="8" custScaleX="169472" custLinFactNeighborX="-3232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FE156A0-F065-4240-8978-B3D7EA43B5CE}" type="pres">
      <dgm:prSet presAssocID="{14AD3DA7-2DCC-4162-80C1-0B5901E415BD}" presName="left_44_2" presStyleLbl="node1" presStyleIdx="5" presStyleCnt="8" custScaleX="169472" custLinFactNeighborX="-3232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10236DD-30DE-4A9E-9EFF-C146E85B3560}" type="pres">
      <dgm:prSet presAssocID="{14AD3DA7-2DCC-4162-80C1-0B5901E415BD}" presName="left_44_3" presStyleLbl="node1" presStyleIdx="6" presStyleCnt="8" custScaleX="169472" custLinFactNeighborX="-3232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3D2BBD1-F1F5-42A9-85BC-68399836B6DA}" type="pres">
      <dgm:prSet presAssocID="{14AD3DA7-2DCC-4162-80C1-0B5901E415BD}" presName="left_44_4" presStyleLbl="node1" presStyleIdx="7" presStyleCnt="8" custScaleX="169472" custLinFactNeighborX="-3232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2EA734F8-E76B-4B37-9D14-86E43CFFF42C}" srcId="{26D851C1-3277-4489-98C1-D109D46059F2}" destId="{FD571E6F-9078-4121-8D44-6CED1D4CE5C2}" srcOrd="6" destOrd="0" parTransId="{6ADCB4C5-1F1A-489C-9103-E2F31C92CD7A}" sibTransId="{6DBD2AF6-47E1-4CDC-A448-D7E1748477A1}"/>
    <dgm:cxn modelId="{D15FEA45-C7D2-4B75-B8E8-EEA9E0657167}" type="presOf" srcId="{14AD3DA7-2DCC-4162-80C1-0B5901E415BD}" destId="{82E9DAC0-2F7C-4CA2-964C-84F1D7F185A2}" srcOrd="0" destOrd="0" presId="urn:microsoft.com/office/officeart/2005/8/layout/balance1"/>
    <dgm:cxn modelId="{E57E687B-35F4-42E4-9154-0DD408E526E0}" srcId="{26D851C1-3277-4489-98C1-D109D46059F2}" destId="{7F53E518-E11B-42F3-96D7-9E63C86A38EA}" srcOrd="0" destOrd="0" parTransId="{B8AB05E8-25AE-437C-9A87-40DCA3CBD862}" sibTransId="{1D010600-21C4-4363-813B-2AA672588FAF}"/>
    <dgm:cxn modelId="{0E4E8744-0493-4BFA-ABAA-8F30229C5472}" srcId="{C801D183-6567-49CA-9D20-C696EDFC704A}" destId="{DD663104-773E-4A0C-8964-7238317D468F}" srcOrd="4" destOrd="0" parTransId="{76A95BAB-3999-4F99-8204-170003401482}" sibTransId="{6690471E-FFEB-4613-9B6D-62E34EBA24ED}"/>
    <dgm:cxn modelId="{FB5E7D41-8389-458F-9D35-BB345C1163DE}" srcId="{C801D183-6567-49CA-9D20-C696EDFC704A}" destId="{78FE0AF5-46CF-4C33-9FFB-CFBC23E64BA2}" srcOrd="2" destOrd="0" parTransId="{091EB888-F519-41EC-93AA-1A8264C8FA44}" sibTransId="{9980FF1F-670B-46DC-A4C8-70B3DFF2A942}"/>
    <dgm:cxn modelId="{2D3A7667-07AB-4136-9DA8-998C49CC6414}" srcId="{26D851C1-3277-4489-98C1-D109D46059F2}" destId="{44E75B95-9EEB-4F16-8421-DE77CC41C9C4}" srcOrd="1" destOrd="0" parTransId="{D2A05272-271C-4961-8238-F4A880274845}" sibTransId="{4AF6D2BA-226F-4BE8-85B4-740F9512DFF9}"/>
    <dgm:cxn modelId="{2CE4B9F3-DA76-4E76-A73D-186D80BBDC9B}" srcId="{26D851C1-3277-4489-98C1-D109D46059F2}" destId="{ED880BD9-2D79-4FA2-95CF-DDCB3711EDD4}" srcOrd="5" destOrd="0" parTransId="{2B91166F-4116-4DD9-AE83-CD360A199B14}" sibTransId="{465FF0D6-1E40-4A47-B6DB-6B805CF9C9A5}"/>
    <dgm:cxn modelId="{7AD8DA20-9B1D-448D-B980-8F6A8ADDCCE8}" srcId="{26D851C1-3277-4489-98C1-D109D46059F2}" destId="{A47FCAEA-F742-4C92-A985-98D3E1CAE83D}" srcOrd="3" destOrd="0" parTransId="{6B24F1E8-C88F-4E05-9F5D-04AF28048527}" sibTransId="{E67CBE8A-0193-477A-8664-372E2173B9C5}"/>
    <dgm:cxn modelId="{0A59BC69-1041-406C-ACE9-F7E4942C2797}" type="presOf" srcId="{7F53E518-E11B-42F3-96D7-9E63C86A38EA}" destId="{49A36106-B6E7-482F-A580-001881961601}" srcOrd="0" destOrd="0" presId="urn:microsoft.com/office/officeart/2005/8/layout/balance1"/>
    <dgm:cxn modelId="{A98FB77D-AE22-4FB1-817E-E9B0CD792586}" type="presOf" srcId="{4B911693-C0FC-4223-A0B8-1F74AEB140B6}" destId="{43D2BBD1-F1F5-42A9-85BC-68399836B6DA}" srcOrd="0" destOrd="0" presId="urn:microsoft.com/office/officeart/2005/8/layout/balance1"/>
    <dgm:cxn modelId="{D9C2B259-95B9-4558-9108-750635F280D2}" srcId="{C801D183-6567-49CA-9D20-C696EDFC704A}" destId="{7C2C25E9-8261-4F8A-AA63-A3E0C97F1712}" srcOrd="0" destOrd="0" parTransId="{39033EA0-6F29-4CC8-AFB7-3CF7C073C723}" sibTransId="{98E46DE0-889C-4FB9-8584-35AB9A25E982}"/>
    <dgm:cxn modelId="{8DE34E71-D023-4CD9-A5A1-4349827971B9}" type="presOf" srcId="{02856456-8C44-4A32-9684-105F8EA0698C}" destId="{F93B4483-EA55-4354-8F0F-7C1B953F4DB3}" srcOrd="0" destOrd="0" presId="urn:microsoft.com/office/officeart/2005/8/layout/balance1"/>
    <dgm:cxn modelId="{DCFADBE1-D41E-4F06-A818-B744CC3BAC63}" type="presOf" srcId="{C801D183-6567-49CA-9D20-C696EDFC704A}" destId="{C88E8C23-C5E1-4857-8939-2910399D96F5}" srcOrd="0" destOrd="0" presId="urn:microsoft.com/office/officeart/2005/8/layout/balance1"/>
    <dgm:cxn modelId="{6F2CE0B1-3BAB-492D-93BB-C0D66DD2658D}" srcId="{14AD3DA7-2DCC-4162-80C1-0B5901E415BD}" destId="{26D851C1-3277-4489-98C1-D109D46059F2}" srcOrd="1" destOrd="0" parTransId="{50F59420-173B-46CC-82BB-BBDAA7F1BEBB}" sibTransId="{B9F61EC6-411A-4329-83F2-D90D110882A7}"/>
    <dgm:cxn modelId="{C744D8B5-1F98-42F9-90E0-DD69204D61C6}" srcId="{26D851C1-3277-4489-98C1-D109D46059F2}" destId="{DDEAE598-F2E5-4921-B691-D9A6F627D4A8}" srcOrd="4" destOrd="0" parTransId="{54312AAC-7FD3-4BC7-ACC2-B993A5F11EB3}" sibTransId="{1869D97A-4204-4EB1-925F-A4FF6C4BDC49}"/>
    <dgm:cxn modelId="{1603E577-9ABE-45CB-90E3-AF86627047FB}" srcId="{14AD3DA7-2DCC-4162-80C1-0B5901E415BD}" destId="{C801D183-6567-49CA-9D20-C696EDFC704A}" srcOrd="0" destOrd="0" parTransId="{BEC397B7-B04D-4B92-91DD-8526BE022496}" sibTransId="{0499B0EF-4EDB-4DD4-B90A-1E3A2C19D7B0}"/>
    <dgm:cxn modelId="{FE30A370-3EF6-4FD3-BAEA-E146742A236D}" type="presOf" srcId="{93B6E321-A931-462F-BDB1-6EE3EE6943DE}" destId="{FFE156A0-F065-4240-8978-B3D7EA43B5CE}" srcOrd="0" destOrd="0" presId="urn:microsoft.com/office/officeart/2005/8/layout/balance1"/>
    <dgm:cxn modelId="{ED1F666F-9054-46C0-A58A-3BACAC3F1793}" type="presOf" srcId="{44E75B95-9EEB-4F16-8421-DE77CC41C9C4}" destId="{5DE69539-126B-4943-B07D-FB206A56682A}" srcOrd="0" destOrd="0" presId="urn:microsoft.com/office/officeart/2005/8/layout/balance1"/>
    <dgm:cxn modelId="{D2DBA963-421B-4FA6-BB68-A6047AB0D62C}" type="presOf" srcId="{78FE0AF5-46CF-4C33-9FFB-CFBC23E64BA2}" destId="{B10236DD-30DE-4A9E-9EFF-C146E85B3560}" srcOrd="0" destOrd="0" presId="urn:microsoft.com/office/officeart/2005/8/layout/balance1"/>
    <dgm:cxn modelId="{BD91C9DA-BCD6-4FD0-A20E-3D14CEABEA55}" srcId="{26D851C1-3277-4489-98C1-D109D46059F2}" destId="{02856456-8C44-4A32-9684-105F8EA0698C}" srcOrd="2" destOrd="0" parTransId="{11A9AE95-119E-4861-8B5C-B8CC1EAB5ECA}" sibTransId="{BB8CAA53-CABF-48C9-9BB3-C367CF543CC5}"/>
    <dgm:cxn modelId="{2FCD9794-8A79-46B9-9487-1F7095E21DF7}" type="presOf" srcId="{A47FCAEA-F742-4C92-A985-98D3E1CAE83D}" destId="{4DE71878-F846-4DD1-86BD-966B5BBB5327}" srcOrd="0" destOrd="0" presId="urn:microsoft.com/office/officeart/2005/8/layout/balance1"/>
    <dgm:cxn modelId="{A058C690-AEC6-4705-A233-85A0C947D092}" type="presOf" srcId="{7C2C25E9-8261-4F8A-AA63-A3E0C97F1712}" destId="{0118A440-90E9-4A26-ACB6-3B599A1A2054}" srcOrd="0" destOrd="0" presId="urn:microsoft.com/office/officeart/2005/8/layout/balance1"/>
    <dgm:cxn modelId="{12149214-5F18-4E59-897A-383830BC8E85}" srcId="{C801D183-6567-49CA-9D20-C696EDFC704A}" destId="{93B6E321-A931-462F-BDB1-6EE3EE6943DE}" srcOrd="1" destOrd="0" parTransId="{EBAD828A-6355-42B9-99E6-4EDE3C6513E0}" sibTransId="{9EEF94B9-FCEA-4AF5-A338-536D6192862F}"/>
    <dgm:cxn modelId="{74107BBE-DF04-49C8-9FA4-E6081A1A179C}" type="presOf" srcId="{26D851C1-3277-4489-98C1-D109D46059F2}" destId="{BDCA017C-686E-48B7-8F95-234B5D0FF5E8}" srcOrd="0" destOrd="0" presId="urn:microsoft.com/office/officeart/2005/8/layout/balance1"/>
    <dgm:cxn modelId="{7BF8884E-FB78-4F5B-9BBF-CBC0BE490678}" srcId="{C801D183-6567-49CA-9D20-C696EDFC704A}" destId="{4B911693-C0FC-4223-A0B8-1F74AEB140B6}" srcOrd="3" destOrd="0" parTransId="{89F9362B-6FCC-4560-BD80-7897E1265979}" sibTransId="{7BB4162D-5011-43CE-9919-B571E65AB954}"/>
    <dgm:cxn modelId="{79397884-33E9-4B5C-A575-4AB1B593260D}" type="presParOf" srcId="{82E9DAC0-2F7C-4CA2-964C-84F1D7F185A2}" destId="{C6F40453-6BF3-4FFB-BE1F-92CE280C32DA}" srcOrd="0" destOrd="0" presId="urn:microsoft.com/office/officeart/2005/8/layout/balance1"/>
    <dgm:cxn modelId="{6E223238-3B88-4CC7-80E0-E50A33793DC5}" type="presParOf" srcId="{82E9DAC0-2F7C-4CA2-964C-84F1D7F185A2}" destId="{F2EC41C0-EECE-471F-9506-055ED2840443}" srcOrd="1" destOrd="0" presId="urn:microsoft.com/office/officeart/2005/8/layout/balance1"/>
    <dgm:cxn modelId="{7B4C376F-E6E3-4AC7-B5FB-DA12B4F70CE7}" type="presParOf" srcId="{F2EC41C0-EECE-471F-9506-055ED2840443}" destId="{C88E8C23-C5E1-4857-8939-2910399D96F5}" srcOrd="0" destOrd="0" presId="urn:microsoft.com/office/officeart/2005/8/layout/balance1"/>
    <dgm:cxn modelId="{48EB4F07-C6BA-469C-82F3-AB786FC1073F}" type="presParOf" srcId="{F2EC41C0-EECE-471F-9506-055ED2840443}" destId="{BDCA017C-686E-48B7-8F95-234B5D0FF5E8}" srcOrd="1" destOrd="0" presId="urn:microsoft.com/office/officeart/2005/8/layout/balance1"/>
    <dgm:cxn modelId="{48FED6B2-D2E2-4C0B-92BB-43D91F30A287}" type="presParOf" srcId="{82E9DAC0-2F7C-4CA2-964C-84F1D7F185A2}" destId="{CF354F41-0CE6-4469-B432-6B6350F14104}" srcOrd="2" destOrd="0" presId="urn:microsoft.com/office/officeart/2005/8/layout/balance1"/>
    <dgm:cxn modelId="{73CE1779-76A3-4424-A8C4-1F54B73932AA}" type="presParOf" srcId="{CF354F41-0CE6-4469-B432-6B6350F14104}" destId="{42AD63D0-EC0A-44E0-83F1-D5EBD8D213F2}" srcOrd="0" destOrd="0" presId="urn:microsoft.com/office/officeart/2005/8/layout/balance1"/>
    <dgm:cxn modelId="{7B46DF19-8575-439A-B540-7A8421538DEB}" type="presParOf" srcId="{CF354F41-0CE6-4469-B432-6B6350F14104}" destId="{B566AAB2-8491-44DA-BE7F-B2C0F1C325BB}" srcOrd="1" destOrd="0" presId="urn:microsoft.com/office/officeart/2005/8/layout/balance1"/>
    <dgm:cxn modelId="{9B63AA8B-09B2-4B06-997C-B07E4AC5D54F}" type="presParOf" srcId="{CF354F41-0CE6-4469-B432-6B6350F14104}" destId="{5E3589A9-30D1-435F-9CC2-383CE3CB2E26}" srcOrd="2" destOrd="0" presId="urn:microsoft.com/office/officeart/2005/8/layout/balance1"/>
    <dgm:cxn modelId="{B4088645-F144-46C9-8974-45B6D378862E}" type="presParOf" srcId="{CF354F41-0CE6-4469-B432-6B6350F14104}" destId="{49A36106-B6E7-482F-A580-001881961601}" srcOrd="3" destOrd="0" presId="urn:microsoft.com/office/officeart/2005/8/layout/balance1"/>
    <dgm:cxn modelId="{64618313-950A-414A-A6CE-6B95580CCEAA}" type="presParOf" srcId="{CF354F41-0CE6-4469-B432-6B6350F14104}" destId="{5DE69539-126B-4943-B07D-FB206A56682A}" srcOrd="4" destOrd="0" presId="urn:microsoft.com/office/officeart/2005/8/layout/balance1"/>
    <dgm:cxn modelId="{050BD998-9FEF-4C8A-A2CD-E4D1D1AB8538}" type="presParOf" srcId="{CF354F41-0CE6-4469-B432-6B6350F14104}" destId="{F93B4483-EA55-4354-8F0F-7C1B953F4DB3}" srcOrd="5" destOrd="0" presId="urn:microsoft.com/office/officeart/2005/8/layout/balance1"/>
    <dgm:cxn modelId="{0E0E9F16-690A-4618-BC80-548EE37066B8}" type="presParOf" srcId="{CF354F41-0CE6-4469-B432-6B6350F14104}" destId="{4DE71878-F846-4DD1-86BD-966B5BBB5327}" srcOrd="6" destOrd="0" presId="urn:microsoft.com/office/officeart/2005/8/layout/balance1"/>
    <dgm:cxn modelId="{F98BBD8F-ACE6-41EC-B754-19A6BF3A85E0}" type="presParOf" srcId="{CF354F41-0CE6-4469-B432-6B6350F14104}" destId="{0118A440-90E9-4A26-ACB6-3B599A1A2054}" srcOrd="7" destOrd="0" presId="urn:microsoft.com/office/officeart/2005/8/layout/balance1"/>
    <dgm:cxn modelId="{85960431-45CF-454E-B9A0-63B144240F70}" type="presParOf" srcId="{CF354F41-0CE6-4469-B432-6B6350F14104}" destId="{FFE156A0-F065-4240-8978-B3D7EA43B5CE}" srcOrd="8" destOrd="0" presId="urn:microsoft.com/office/officeart/2005/8/layout/balance1"/>
    <dgm:cxn modelId="{0DAEEF1C-D5F4-4C9B-BCEC-845AE92E7492}" type="presParOf" srcId="{CF354F41-0CE6-4469-B432-6B6350F14104}" destId="{B10236DD-30DE-4A9E-9EFF-C146E85B3560}" srcOrd="9" destOrd="0" presId="urn:microsoft.com/office/officeart/2005/8/layout/balance1"/>
    <dgm:cxn modelId="{F602A3B4-D151-46B2-AE29-A578DE00CC45}" type="presParOf" srcId="{CF354F41-0CE6-4469-B432-6B6350F14104}" destId="{43D2BBD1-F1F5-42A9-85BC-68399836B6DA}" srcOrd="10" destOrd="0" presId="urn:microsoft.com/office/officeart/2005/8/layout/balance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1ED23B3-8D4F-45D7-8510-7C92463ABF00}" type="doc">
      <dgm:prSet loTypeId="urn:microsoft.com/office/officeart/2005/8/layout/vList4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F79984ED-B861-4D36-8E23-79A1870E11A5}">
      <dgm:prSet phldrT="[Texto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t-BR" dirty="0" smtClean="0">
              <a:solidFill>
                <a:schemeClr val="tx1"/>
              </a:solidFill>
            </a:rPr>
            <a:t>Escola do Design</a:t>
          </a:r>
          <a:endParaRPr lang="pt-BR" dirty="0">
            <a:solidFill>
              <a:schemeClr val="tx1"/>
            </a:solidFill>
          </a:endParaRPr>
        </a:p>
      </dgm:t>
    </dgm:pt>
    <dgm:pt modelId="{AB6AE28C-CC69-4617-8EE6-AABC919E42C2}" type="parTrans" cxnId="{065F7AFC-5700-4181-979D-0532A4CF550C}">
      <dgm:prSet/>
      <dgm:spPr/>
      <dgm:t>
        <a:bodyPr/>
        <a:lstStyle/>
        <a:p>
          <a:endParaRPr lang="pt-BR"/>
        </a:p>
      </dgm:t>
    </dgm:pt>
    <dgm:pt modelId="{A12C34AD-3658-408A-9795-CF29FEAA0044}" type="sibTrans" cxnId="{065F7AFC-5700-4181-979D-0532A4CF550C}">
      <dgm:prSet/>
      <dgm:spPr/>
      <dgm:t>
        <a:bodyPr/>
        <a:lstStyle/>
        <a:p>
          <a:endParaRPr lang="pt-BR"/>
        </a:p>
      </dgm:t>
    </dgm:pt>
    <dgm:pt modelId="{2565A90A-EF01-4628-81B1-F6DA0EB04CC8}">
      <dgm:prSet phldrT="[Texto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t-BR" dirty="0" smtClean="0">
              <a:solidFill>
                <a:schemeClr val="tx1"/>
              </a:solidFill>
            </a:rPr>
            <a:t>Escola do Planejamento</a:t>
          </a:r>
          <a:endParaRPr lang="pt-BR" dirty="0">
            <a:solidFill>
              <a:schemeClr val="tx1"/>
            </a:solidFill>
          </a:endParaRPr>
        </a:p>
      </dgm:t>
    </dgm:pt>
    <dgm:pt modelId="{046FCAA0-89B5-4D0E-AC93-DCE3E3C596F5}" type="parTrans" cxnId="{F7D01CAA-C255-479E-9403-49F750CE64F5}">
      <dgm:prSet/>
      <dgm:spPr/>
      <dgm:t>
        <a:bodyPr/>
        <a:lstStyle/>
        <a:p>
          <a:endParaRPr lang="pt-BR"/>
        </a:p>
      </dgm:t>
    </dgm:pt>
    <dgm:pt modelId="{5A985A76-0B62-4E9C-A36A-F1A29E297B43}" type="sibTrans" cxnId="{F7D01CAA-C255-479E-9403-49F750CE64F5}">
      <dgm:prSet/>
      <dgm:spPr/>
      <dgm:t>
        <a:bodyPr/>
        <a:lstStyle/>
        <a:p>
          <a:endParaRPr lang="pt-BR"/>
        </a:p>
      </dgm:t>
    </dgm:pt>
    <dgm:pt modelId="{C3C979D9-09A1-463E-9FF5-9340353891E2}">
      <dgm:prSet phldrT="[Texto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t-BR" dirty="0" smtClean="0">
              <a:solidFill>
                <a:schemeClr val="tx1"/>
              </a:solidFill>
            </a:rPr>
            <a:t>Escola do Posicionamento</a:t>
          </a:r>
          <a:endParaRPr lang="pt-BR" dirty="0">
            <a:solidFill>
              <a:schemeClr val="tx1"/>
            </a:solidFill>
          </a:endParaRPr>
        </a:p>
      </dgm:t>
    </dgm:pt>
    <dgm:pt modelId="{FCFB9105-D64C-4AAA-9227-D625C7532F70}" type="parTrans" cxnId="{489A7A00-7B00-453B-908F-F65F7F86FF8D}">
      <dgm:prSet/>
      <dgm:spPr/>
      <dgm:t>
        <a:bodyPr/>
        <a:lstStyle/>
        <a:p>
          <a:endParaRPr lang="pt-BR"/>
        </a:p>
      </dgm:t>
    </dgm:pt>
    <dgm:pt modelId="{54BE39D8-C6E8-4D94-AA2C-1DE0DFF0FE98}" type="sibTrans" cxnId="{489A7A00-7B00-453B-908F-F65F7F86FF8D}">
      <dgm:prSet/>
      <dgm:spPr/>
      <dgm:t>
        <a:bodyPr/>
        <a:lstStyle/>
        <a:p>
          <a:endParaRPr lang="pt-BR"/>
        </a:p>
      </dgm:t>
    </dgm:pt>
    <dgm:pt modelId="{0759ADEA-2D83-4183-B24A-75EB4395CE2E}">
      <dgm:prSet phldrT="[Texto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t-BR" dirty="0" smtClean="0">
              <a:solidFill>
                <a:schemeClr val="tx1"/>
              </a:solidFill>
            </a:rPr>
            <a:t>Escola Empreendedora</a:t>
          </a:r>
        </a:p>
      </dgm:t>
    </dgm:pt>
    <dgm:pt modelId="{6C2C21F0-1CAD-4B85-892A-C096F49600F7}" type="parTrans" cxnId="{45F069F8-6F31-4170-AD01-172EA8CB4D76}">
      <dgm:prSet/>
      <dgm:spPr/>
      <dgm:t>
        <a:bodyPr/>
        <a:lstStyle/>
        <a:p>
          <a:endParaRPr lang="pt-BR"/>
        </a:p>
      </dgm:t>
    </dgm:pt>
    <dgm:pt modelId="{B7DCCE25-D920-4988-A0AB-D05E6B642852}" type="sibTrans" cxnId="{45F069F8-6F31-4170-AD01-172EA8CB4D76}">
      <dgm:prSet/>
      <dgm:spPr/>
      <dgm:t>
        <a:bodyPr/>
        <a:lstStyle/>
        <a:p>
          <a:endParaRPr lang="pt-BR"/>
        </a:p>
      </dgm:t>
    </dgm:pt>
    <dgm:pt modelId="{29B0C3B5-45A3-46F4-A3EB-0E13CF70A4F5}">
      <dgm:prSet phldrT="[Texto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t-BR" dirty="0" smtClean="0">
              <a:solidFill>
                <a:schemeClr val="tx1"/>
              </a:solidFill>
            </a:rPr>
            <a:t>Escola Cognitiva</a:t>
          </a:r>
          <a:endParaRPr lang="pt-BR" dirty="0">
            <a:solidFill>
              <a:schemeClr val="tx1"/>
            </a:solidFill>
          </a:endParaRPr>
        </a:p>
      </dgm:t>
    </dgm:pt>
    <dgm:pt modelId="{9AD4401F-008A-4FA4-BAC1-CA7E082467BA}" type="parTrans" cxnId="{2CE4CE13-A3C1-42AD-8B10-D90124DE311F}">
      <dgm:prSet/>
      <dgm:spPr/>
      <dgm:t>
        <a:bodyPr/>
        <a:lstStyle/>
        <a:p>
          <a:endParaRPr lang="pt-BR"/>
        </a:p>
      </dgm:t>
    </dgm:pt>
    <dgm:pt modelId="{F4847747-49DE-451F-AF73-EB5B5D4860F5}" type="sibTrans" cxnId="{2CE4CE13-A3C1-42AD-8B10-D90124DE311F}">
      <dgm:prSet/>
      <dgm:spPr/>
      <dgm:t>
        <a:bodyPr/>
        <a:lstStyle/>
        <a:p>
          <a:endParaRPr lang="pt-BR"/>
        </a:p>
      </dgm:t>
    </dgm:pt>
    <dgm:pt modelId="{B7C5D363-882A-48A5-9354-F649E8CBDBD2}">
      <dgm:prSet phldrT="[Texto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t-BR" dirty="0" smtClean="0">
              <a:solidFill>
                <a:schemeClr val="tx1"/>
              </a:solidFill>
            </a:rPr>
            <a:t>Escola do Aprendizado</a:t>
          </a:r>
        </a:p>
      </dgm:t>
    </dgm:pt>
    <dgm:pt modelId="{98752DCF-AC0F-4412-B062-CB067820F5D1}" type="parTrans" cxnId="{97B42F6B-78F5-4542-8BDE-FF4083F2777C}">
      <dgm:prSet/>
      <dgm:spPr/>
      <dgm:t>
        <a:bodyPr/>
        <a:lstStyle/>
        <a:p>
          <a:endParaRPr lang="pt-BR"/>
        </a:p>
      </dgm:t>
    </dgm:pt>
    <dgm:pt modelId="{38DAF5E8-2EC9-4A7D-A94F-16EBD619022D}" type="sibTrans" cxnId="{97B42F6B-78F5-4542-8BDE-FF4083F2777C}">
      <dgm:prSet/>
      <dgm:spPr/>
      <dgm:t>
        <a:bodyPr/>
        <a:lstStyle/>
        <a:p>
          <a:endParaRPr lang="pt-BR"/>
        </a:p>
      </dgm:t>
    </dgm:pt>
    <dgm:pt modelId="{277A806E-6BE0-4C20-8838-F90985DF3249}">
      <dgm:prSet phldrT="[Texto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t-BR" dirty="0" smtClean="0">
              <a:solidFill>
                <a:schemeClr val="tx1"/>
              </a:solidFill>
            </a:rPr>
            <a:t>Escola do Poder</a:t>
          </a:r>
          <a:endParaRPr lang="pt-BR" dirty="0">
            <a:solidFill>
              <a:schemeClr val="tx1"/>
            </a:solidFill>
          </a:endParaRPr>
        </a:p>
      </dgm:t>
    </dgm:pt>
    <dgm:pt modelId="{A45092D7-6735-4A90-A817-21D53D7A5D83}" type="parTrans" cxnId="{7D09FD85-0E3D-4FBA-80BA-180CADAE41E1}">
      <dgm:prSet/>
      <dgm:spPr/>
      <dgm:t>
        <a:bodyPr/>
        <a:lstStyle/>
        <a:p>
          <a:endParaRPr lang="pt-BR"/>
        </a:p>
      </dgm:t>
    </dgm:pt>
    <dgm:pt modelId="{F5C4579C-1CB0-47EB-8FBA-FCD7F39DB9D2}" type="sibTrans" cxnId="{7D09FD85-0E3D-4FBA-80BA-180CADAE41E1}">
      <dgm:prSet/>
      <dgm:spPr/>
      <dgm:t>
        <a:bodyPr/>
        <a:lstStyle/>
        <a:p>
          <a:endParaRPr lang="pt-BR"/>
        </a:p>
      </dgm:t>
    </dgm:pt>
    <dgm:pt modelId="{032A67D1-D2CC-4710-BCDE-E69FA27BAED5}">
      <dgm:prSet phldrT="[Texto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t-BR" dirty="0" smtClean="0">
              <a:solidFill>
                <a:schemeClr val="tx1"/>
              </a:solidFill>
            </a:rPr>
            <a:t>Escola Cultural</a:t>
          </a:r>
          <a:endParaRPr lang="pt-BR" dirty="0">
            <a:solidFill>
              <a:schemeClr val="tx1"/>
            </a:solidFill>
          </a:endParaRPr>
        </a:p>
      </dgm:t>
    </dgm:pt>
    <dgm:pt modelId="{4EB207B9-3782-44A6-A655-69D42DCC4E77}" type="parTrans" cxnId="{54FE1888-50C1-49C1-89CF-09DD543007B7}">
      <dgm:prSet/>
      <dgm:spPr/>
      <dgm:t>
        <a:bodyPr/>
        <a:lstStyle/>
        <a:p>
          <a:endParaRPr lang="pt-BR"/>
        </a:p>
      </dgm:t>
    </dgm:pt>
    <dgm:pt modelId="{E3377A83-758A-48F9-98DF-C1A065EF3B5F}" type="sibTrans" cxnId="{54FE1888-50C1-49C1-89CF-09DD543007B7}">
      <dgm:prSet/>
      <dgm:spPr/>
      <dgm:t>
        <a:bodyPr/>
        <a:lstStyle/>
        <a:p>
          <a:endParaRPr lang="pt-BR"/>
        </a:p>
      </dgm:t>
    </dgm:pt>
    <dgm:pt modelId="{C82173D0-3B01-45D2-A3F0-D5CB4957E9A3}">
      <dgm:prSet phldrT="[Texto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t-BR" dirty="0" smtClean="0">
              <a:solidFill>
                <a:schemeClr val="tx1"/>
              </a:solidFill>
            </a:rPr>
            <a:t>Escola Ambiental</a:t>
          </a:r>
          <a:endParaRPr lang="pt-BR" dirty="0">
            <a:solidFill>
              <a:schemeClr val="tx1"/>
            </a:solidFill>
          </a:endParaRPr>
        </a:p>
      </dgm:t>
    </dgm:pt>
    <dgm:pt modelId="{BDB23137-F022-417F-A436-DD0CB4C3FEAA}" type="parTrans" cxnId="{7D4DE215-4BA0-4CE7-A009-8F15FE73EA3B}">
      <dgm:prSet/>
      <dgm:spPr/>
      <dgm:t>
        <a:bodyPr/>
        <a:lstStyle/>
        <a:p>
          <a:endParaRPr lang="pt-BR"/>
        </a:p>
      </dgm:t>
    </dgm:pt>
    <dgm:pt modelId="{6E6A7328-799C-47BA-B529-63481F350774}" type="sibTrans" cxnId="{7D4DE215-4BA0-4CE7-A009-8F15FE73EA3B}">
      <dgm:prSet/>
      <dgm:spPr/>
      <dgm:t>
        <a:bodyPr/>
        <a:lstStyle/>
        <a:p>
          <a:endParaRPr lang="pt-BR"/>
        </a:p>
      </dgm:t>
    </dgm:pt>
    <dgm:pt modelId="{AF8BADB8-A2C2-4135-8FAD-02E2B112E9B2}">
      <dgm:prSet phldrT="[Texto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pt-BR" dirty="0" smtClean="0">
              <a:solidFill>
                <a:schemeClr val="tx1"/>
              </a:solidFill>
            </a:rPr>
            <a:t>Escola da Configuração</a:t>
          </a:r>
          <a:endParaRPr lang="pt-BR" dirty="0">
            <a:solidFill>
              <a:schemeClr val="tx1"/>
            </a:solidFill>
          </a:endParaRPr>
        </a:p>
      </dgm:t>
    </dgm:pt>
    <dgm:pt modelId="{E22215C2-0C28-4E3C-A401-84ECE10BD4E0}" type="parTrans" cxnId="{E73829B3-6AA3-4BEC-9C62-0B44B6480F5E}">
      <dgm:prSet/>
      <dgm:spPr/>
      <dgm:t>
        <a:bodyPr/>
        <a:lstStyle/>
        <a:p>
          <a:endParaRPr lang="pt-BR"/>
        </a:p>
      </dgm:t>
    </dgm:pt>
    <dgm:pt modelId="{0F4B3B42-9539-4DFE-A464-97AC3B7CE1AC}" type="sibTrans" cxnId="{E73829B3-6AA3-4BEC-9C62-0B44B6480F5E}">
      <dgm:prSet/>
      <dgm:spPr/>
      <dgm:t>
        <a:bodyPr/>
        <a:lstStyle/>
        <a:p>
          <a:endParaRPr lang="pt-BR"/>
        </a:p>
      </dgm:t>
    </dgm:pt>
    <dgm:pt modelId="{64CF630D-0F7D-4D33-BE18-242F06387084}" type="pres">
      <dgm:prSet presAssocID="{C1ED23B3-8D4F-45D7-8510-7C92463ABF0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8DA547E7-731F-4026-A237-91158035B279}" type="pres">
      <dgm:prSet presAssocID="{F79984ED-B861-4D36-8E23-79A1870E11A5}" presName="comp" presStyleCnt="0"/>
      <dgm:spPr/>
    </dgm:pt>
    <dgm:pt modelId="{0673644B-0359-4773-8A82-690BAC078415}" type="pres">
      <dgm:prSet presAssocID="{F79984ED-B861-4D36-8E23-79A1870E11A5}" presName="box" presStyleLbl="node1" presStyleIdx="0" presStyleCnt="10"/>
      <dgm:spPr/>
      <dgm:t>
        <a:bodyPr/>
        <a:lstStyle/>
        <a:p>
          <a:endParaRPr lang="pt-BR"/>
        </a:p>
      </dgm:t>
    </dgm:pt>
    <dgm:pt modelId="{4DD49FC0-33F8-43D5-9E26-846933A3B8D9}" type="pres">
      <dgm:prSet presAssocID="{F79984ED-B861-4D36-8E23-79A1870E11A5}" presName="img" presStyleLbl="fgImgPlace1" presStyleIdx="0" presStyleCnt="10"/>
      <dgm:spPr/>
    </dgm:pt>
    <dgm:pt modelId="{ED70FC40-D24F-49A0-A2B8-78BB17B6FE49}" type="pres">
      <dgm:prSet presAssocID="{F79984ED-B861-4D36-8E23-79A1870E11A5}" presName="text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5C273D6-DCAE-4F6D-93B7-C0A4192034EF}" type="pres">
      <dgm:prSet presAssocID="{A12C34AD-3658-408A-9795-CF29FEAA0044}" presName="spacer" presStyleCnt="0"/>
      <dgm:spPr/>
    </dgm:pt>
    <dgm:pt modelId="{D20BF504-525C-4F61-AF7A-A942390965E3}" type="pres">
      <dgm:prSet presAssocID="{2565A90A-EF01-4628-81B1-F6DA0EB04CC8}" presName="comp" presStyleCnt="0"/>
      <dgm:spPr/>
    </dgm:pt>
    <dgm:pt modelId="{BA634EAB-3262-4B06-84D5-3DC9768161CD}" type="pres">
      <dgm:prSet presAssocID="{2565A90A-EF01-4628-81B1-F6DA0EB04CC8}" presName="box" presStyleLbl="node1" presStyleIdx="1" presStyleCnt="10"/>
      <dgm:spPr/>
      <dgm:t>
        <a:bodyPr/>
        <a:lstStyle/>
        <a:p>
          <a:endParaRPr lang="pt-BR"/>
        </a:p>
      </dgm:t>
    </dgm:pt>
    <dgm:pt modelId="{BFA90337-1525-49C1-8CCF-2875CA31BB42}" type="pres">
      <dgm:prSet presAssocID="{2565A90A-EF01-4628-81B1-F6DA0EB04CC8}" presName="img" presStyleLbl="fgImgPlace1" presStyleIdx="1" presStyleCnt="10"/>
      <dgm:spPr/>
    </dgm:pt>
    <dgm:pt modelId="{B54EEC0C-689A-44ED-9F2F-04C0E56F960F}" type="pres">
      <dgm:prSet presAssocID="{2565A90A-EF01-4628-81B1-F6DA0EB04CC8}" presName="text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A5B6D63-0FDC-473A-A156-6CFC4B0436B9}" type="pres">
      <dgm:prSet presAssocID="{5A985A76-0B62-4E9C-A36A-F1A29E297B43}" presName="spacer" presStyleCnt="0"/>
      <dgm:spPr/>
    </dgm:pt>
    <dgm:pt modelId="{4F9478AD-F58E-42BE-8D69-9DFE44254C8D}" type="pres">
      <dgm:prSet presAssocID="{C3C979D9-09A1-463E-9FF5-9340353891E2}" presName="comp" presStyleCnt="0"/>
      <dgm:spPr/>
    </dgm:pt>
    <dgm:pt modelId="{E0A3BB71-576D-4951-BC9C-F9777960DC37}" type="pres">
      <dgm:prSet presAssocID="{C3C979D9-09A1-463E-9FF5-9340353891E2}" presName="box" presStyleLbl="node1" presStyleIdx="2" presStyleCnt="10"/>
      <dgm:spPr/>
      <dgm:t>
        <a:bodyPr/>
        <a:lstStyle/>
        <a:p>
          <a:endParaRPr lang="pt-BR"/>
        </a:p>
      </dgm:t>
    </dgm:pt>
    <dgm:pt modelId="{5F927BD4-372B-45C0-B099-80B47E11D29C}" type="pres">
      <dgm:prSet presAssocID="{C3C979D9-09A1-463E-9FF5-9340353891E2}" presName="img" presStyleLbl="fgImgPlace1" presStyleIdx="2" presStyleCnt="10"/>
      <dgm:spPr/>
    </dgm:pt>
    <dgm:pt modelId="{29F55316-E180-4911-9C11-D118F4D3AAA7}" type="pres">
      <dgm:prSet presAssocID="{C3C979D9-09A1-463E-9FF5-9340353891E2}" presName="text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22DBC26-58EC-4C4D-9FD1-0C3CFEA42949}" type="pres">
      <dgm:prSet presAssocID="{54BE39D8-C6E8-4D94-AA2C-1DE0DFF0FE98}" presName="spacer" presStyleCnt="0"/>
      <dgm:spPr/>
    </dgm:pt>
    <dgm:pt modelId="{C6B8E2F2-2489-48DC-9B0F-BC3AF4CD8397}" type="pres">
      <dgm:prSet presAssocID="{0759ADEA-2D83-4183-B24A-75EB4395CE2E}" presName="comp" presStyleCnt="0"/>
      <dgm:spPr/>
    </dgm:pt>
    <dgm:pt modelId="{A3D2DE0F-1E26-4A96-899B-590D1E34F3C0}" type="pres">
      <dgm:prSet presAssocID="{0759ADEA-2D83-4183-B24A-75EB4395CE2E}" presName="box" presStyleLbl="node1" presStyleIdx="3" presStyleCnt="10"/>
      <dgm:spPr/>
      <dgm:t>
        <a:bodyPr/>
        <a:lstStyle/>
        <a:p>
          <a:endParaRPr lang="pt-BR"/>
        </a:p>
      </dgm:t>
    </dgm:pt>
    <dgm:pt modelId="{7F5BA342-EA4D-49CB-9C7D-2B7DB722E497}" type="pres">
      <dgm:prSet presAssocID="{0759ADEA-2D83-4183-B24A-75EB4395CE2E}" presName="img" presStyleLbl="fgImgPlace1" presStyleIdx="3" presStyleCnt="10"/>
      <dgm:spPr/>
    </dgm:pt>
    <dgm:pt modelId="{6EC04104-9695-4B3C-AB33-77481CBD6E9F}" type="pres">
      <dgm:prSet presAssocID="{0759ADEA-2D83-4183-B24A-75EB4395CE2E}" presName="text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FD076A0-AEC7-4D9D-9635-E0CC2A6CF673}" type="pres">
      <dgm:prSet presAssocID="{B7DCCE25-D920-4988-A0AB-D05E6B642852}" presName="spacer" presStyleCnt="0"/>
      <dgm:spPr/>
    </dgm:pt>
    <dgm:pt modelId="{04709A0A-DC8C-495D-926F-E5C09782111F}" type="pres">
      <dgm:prSet presAssocID="{29B0C3B5-45A3-46F4-A3EB-0E13CF70A4F5}" presName="comp" presStyleCnt="0"/>
      <dgm:spPr/>
    </dgm:pt>
    <dgm:pt modelId="{A5F6D8BD-1EDD-4038-A11F-CA385D14A180}" type="pres">
      <dgm:prSet presAssocID="{29B0C3B5-45A3-46F4-A3EB-0E13CF70A4F5}" presName="box" presStyleLbl="node1" presStyleIdx="4" presStyleCnt="10"/>
      <dgm:spPr/>
      <dgm:t>
        <a:bodyPr/>
        <a:lstStyle/>
        <a:p>
          <a:endParaRPr lang="pt-BR"/>
        </a:p>
      </dgm:t>
    </dgm:pt>
    <dgm:pt modelId="{29D02A0B-0E83-40FC-9D51-BADFFB2AFB17}" type="pres">
      <dgm:prSet presAssocID="{29B0C3B5-45A3-46F4-A3EB-0E13CF70A4F5}" presName="img" presStyleLbl="fgImgPlace1" presStyleIdx="4" presStyleCnt="10"/>
      <dgm:spPr/>
    </dgm:pt>
    <dgm:pt modelId="{54A064D2-6846-4301-957A-7A5EC7130E61}" type="pres">
      <dgm:prSet presAssocID="{29B0C3B5-45A3-46F4-A3EB-0E13CF70A4F5}" presName="text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E1EE23C-35EA-4BC3-980A-F43A140416DB}" type="pres">
      <dgm:prSet presAssocID="{F4847747-49DE-451F-AF73-EB5B5D4860F5}" presName="spacer" presStyleCnt="0"/>
      <dgm:spPr/>
    </dgm:pt>
    <dgm:pt modelId="{D130D613-ECF1-4FBC-A159-1EF7B02E190D}" type="pres">
      <dgm:prSet presAssocID="{B7C5D363-882A-48A5-9354-F649E8CBDBD2}" presName="comp" presStyleCnt="0"/>
      <dgm:spPr/>
    </dgm:pt>
    <dgm:pt modelId="{843B2DC7-8C57-4DFE-B7A4-1B3D0F83CA9B}" type="pres">
      <dgm:prSet presAssocID="{B7C5D363-882A-48A5-9354-F649E8CBDBD2}" presName="box" presStyleLbl="node1" presStyleIdx="5" presStyleCnt="10"/>
      <dgm:spPr/>
      <dgm:t>
        <a:bodyPr/>
        <a:lstStyle/>
        <a:p>
          <a:endParaRPr lang="pt-BR"/>
        </a:p>
      </dgm:t>
    </dgm:pt>
    <dgm:pt modelId="{B03AEF7A-65B1-4FC8-858E-25FDBFC9DE2C}" type="pres">
      <dgm:prSet presAssocID="{B7C5D363-882A-48A5-9354-F649E8CBDBD2}" presName="img" presStyleLbl="fgImgPlace1" presStyleIdx="5" presStyleCnt="10"/>
      <dgm:spPr/>
    </dgm:pt>
    <dgm:pt modelId="{851FD94A-C500-4754-9844-94E0EB184A35}" type="pres">
      <dgm:prSet presAssocID="{B7C5D363-882A-48A5-9354-F649E8CBDBD2}" presName="text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7B56BF6-7DF3-413C-90D0-03926858C472}" type="pres">
      <dgm:prSet presAssocID="{38DAF5E8-2EC9-4A7D-A94F-16EBD619022D}" presName="spacer" presStyleCnt="0"/>
      <dgm:spPr/>
    </dgm:pt>
    <dgm:pt modelId="{BB144E90-8BEC-40FC-A7D7-4262DB3F8440}" type="pres">
      <dgm:prSet presAssocID="{277A806E-6BE0-4C20-8838-F90985DF3249}" presName="comp" presStyleCnt="0"/>
      <dgm:spPr/>
    </dgm:pt>
    <dgm:pt modelId="{6447D287-B292-4057-9A1C-14360A1615EB}" type="pres">
      <dgm:prSet presAssocID="{277A806E-6BE0-4C20-8838-F90985DF3249}" presName="box" presStyleLbl="node1" presStyleIdx="6" presStyleCnt="10"/>
      <dgm:spPr/>
      <dgm:t>
        <a:bodyPr/>
        <a:lstStyle/>
        <a:p>
          <a:endParaRPr lang="pt-BR"/>
        </a:p>
      </dgm:t>
    </dgm:pt>
    <dgm:pt modelId="{8506F02B-4788-4260-9ABD-BCAE79978EC2}" type="pres">
      <dgm:prSet presAssocID="{277A806E-6BE0-4C20-8838-F90985DF3249}" presName="img" presStyleLbl="fgImgPlace1" presStyleIdx="6" presStyleCnt="10"/>
      <dgm:spPr/>
    </dgm:pt>
    <dgm:pt modelId="{2D808B97-2B17-4EFF-AC6C-0319AA7C5435}" type="pres">
      <dgm:prSet presAssocID="{277A806E-6BE0-4C20-8838-F90985DF3249}" presName="text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4EC6797-8323-40DE-9178-185178B3693D}" type="pres">
      <dgm:prSet presAssocID="{F5C4579C-1CB0-47EB-8FBA-FCD7F39DB9D2}" presName="spacer" presStyleCnt="0"/>
      <dgm:spPr/>
    </dgm:pt>
    <dgm:pt modelId="{7C7BEC1B-2F14-4E06-8428-6AE14E4FBC8F}" type="pres">
      <dgm:prSet presAssocID="{032A67D1-D2CC-4710-BCDE-E69FA27BAED5}" presName="comp" presStyleCnt="0"/>
      <dgm:spPr/>
    </dgm:pt>
    <dgm:pt modelId="{9223AB69-ADC4-4E90-A187-E1F0B83E54CB}" type="pres">
      <dgm:prSet presAssocID="{032A67D1-D2CC-4710-BCDE-E69FA27BAED5}" presName="box" presStyleLbl="node1" presStyleIdx="7" presStyleCnt="10"/>
      <dgm:spPr/>
      <dgm:t>
        <a:bodyPr/>
        <a:lstStyle/>
        <a:p>
          <a:endParaRPr lang="pt-BR"/>
        </a:p>
      </dgm:t>
    </dgm:pt>
    <dgm:pt modelId="{0A13A3FC-026C-45EF-9F90-B0CC8E749DF7}" type="pres">
      <dgm:prSet presAssocID="{032A67D1-D2CC-4710-BCDE-E69FA27BAED5}" presName="img" presStyleLbl="fgImgPlace1" presStyleIdx="7" presStyleCnt="10"/>
      <dgm:spPr/>
    </dgm:pt>
    <dgm:pt modelId="{E44CC617-49A4-4A9B-A3C2-7DAE7943B26E}" type="pres">
      <dgm:prSet presAssocID="{032A67D1-D2CC-4710-BCDE-E69FA27BAED5}" presName="text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B453317-0C0A-412D-B311-FD4A25D13B67}" type="pres">
      <dgm:prSet presAssocID="{E3377A83-758A-48F9-98DF-C1A065EF3B5F}" presName="spacer" presStyleCnt="0"/>
      <dgm:spPr/>
    </dgm:pt>
    <dgm:pt modelId="{5F2C7520-9343-4B68-8D70-82309CB61336}" type="pres">
      <dgm:prSet presAssocID="{C82173D0-3B01-45D2-A3F0-D5CB4957E9A3}" presName="comp" presStyleCnt="0"/>
      <dgm:spPr/>
    </dgm:pt>
    <dgm:pt modelId="{AEF089ED-1992-412E-AA1D-6D7D50AE5234}" type="pres">
      <dgm:prSet presAssocID="{C82173D0-3B01-45D2-A3F0-D5CB4957E9A3}" presName="box" presStyleLbl="node1" presStyleIdx="8" presStyleCnt="10"/>
      <dgm:spPr/>
      <dgm:t>
        <a:bodyPr/>
        <a:lstStyle/>
        <a:p>
          <a:endParaRPr lang="pt-BR"/>
        </a:p>
      </dgm:t>
    </dgm:pt>
    <dgm:pt modelId="{9B9846DD-481B-4464-934B-7B885682DA79}" type="pres">
      <dgm:prSet presAssocID="{C82173D0-3B01-45D2-A3F0-D5CB4957E9A3}" presName="img" presStyleLbl="fgImgPlace1" presStyleIdx="8" presStyleCnt="10"/>
      <dgm:spPr/>
    </dgm:pt>
    <dgm:pt modelId="{0F941D88-DE0D-43EA-8C65-D367B28100CE}" type="pres">
      <dgm:prSet presAssocID="{C82173D0-3B01-45D2-A3F0-D5CB4957E9A3}" presName="text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14C6D5B-82DC-4241-9225-A44F82FB6924}" type="pres">
      <dgm:prSet presAssocID="{6E6A7328-799C-47BA-B529-63481F350774}" presName="spacer" presStyleCnt="0"/>
      <dgm:spPr/>
    </dgm:pt>
    <dgm:pt modelId="{D43CD408-5D38-4E71-837E-69F87313894C}" type="pres">
      <dgm:prSet presAssocID="{AF8BADB8-A2C2-4135-8FAD-02E2B112E9B2}" presName="comp" presStyleCnt="0"/>
      <dgm:spPr/>
    </dgm:pt>
    <dgm:pt modelId="{9329FEB8-47E5-4503-9AB7-DA70826DAE94}" type="pres">
      <dgm:prSet presAssocID="{AF8BADB8-A2C2-4135-8FAD-02E2B112E9B2}" presName="box" presStyleLbl="node1" presStyleIdx="9" presStyleCnt="10"/>
      <dgm:spPr/>
      <dgm:t>
        <a:bodyPr/>
        <a:lstStyle/>
        <a:p>
          <a:endParaRPr lang="pt-BR"/>
        </a:p>
      </dgm:t>
    </dgm:pt>
    <dgm:pt modelId="{07CC95E9-2DAE-455F-AAC7-D75DEA1029C2}" type="pres">
      <dgm:prSet presAssocID="{AF8BADB8-A2C2-4135-8FAD-02E2B112E9B2}" presName="img" presStyleLbl="fgImgPlace1" presStyleIdx="9" presStyleCnt="10"/>
      <dgm:spPr/>
    </dgm:pt>
    <dgm:pt modelId="{B2658DDA-B226-44AC-BC56-865EC96A93DA}" type="pres">
      <dgm:prSet presAssocID="{AF8BADB8-A2C2-4135-8FAD-02E2B112E9B2}" presName="text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3BAC09EF-732A-42F2-8162-EA24CD3BB539}" type="presOf" srcId="{277A806E-6BE0-4C20-8838-F90985DF3249}" destId="{6447D287-B292-4057-9A1C-14360A1615EB}" srcOrd="0" destOrd="0" presId="urn:microsoft.com/office/officeart/2005/8/layout/vList4"/>
    <dgm:cxn modelId="{F163DA15-B9FE-4750-BA4E-BB71A6306162}" type="presOf" srcId="{032A67D1-D2CC-4710-BCDE-E69FA27BAED5}" destId="{E44CC617-49A4-4A9B-A3C2-7DAE7943B26E}" srcOrd="1" destOrd="0" presId="urn:microsoft.com/office/officeart/2005/8/layout/vList4"/>
    <dgm:cxn modelId="{2CE4CE13-A3C1-42AD-8B10-D90124DE311F}" srcId="{C1ED23B3-8D4F-45D7-8510-7C92463ABF00}" destId="{29B0C3B5-45A3-46F4-A3EB-0E13CF70A4F5}" srcOrd="4" destOrd="0" parTransId="{9AD4401F-008A-4FA4-BAC1-CA7E082467BA}" sibTransId="{F4847747-49DE-451F-AF73-EB5B5D4860F5}"/>
    <dgm:cxn modelId="{7B8ABE15-9EEF-4D33-A0C3-7FA0C24FEB9D}" type="presOf" srcId="{C3C979D9-09A1-463E-9FF5-9340353891E2}" destId="{29F55316-E180-4911-9C11-D118F4D3AAA7}" srcOrd="1" destOrd="0" presId="urn:microsoft.com/office/officeart/2005/8/layout/vList4"/>
    <dgm:cxn modelId="{76A31239-F452-4645-A6F1-4F2AB525A27B}" type="presOf" srcId="{AF8BADB8-A2C2-4135-8FAD-02E2B112E9B2}" destId="{9329FEB8-47E5-4503-9AB7-DA70826DAE94}" srcOrd="0" destOrd="0" presId="urn:microsoft.com/office/officeart/2005/8/layout/vList4"/>
    <dgm:cxn modelId="{FCDC3B99-8343-4122-BC43-29A26958D7FF}" type="presOf" srcId="{2565A90A-EF01-4628-81B1-F6DA0EB04CC8}" destId="{B54EEC0C-689A-44ED-9F2F-04C0E56F960F}" srcOrd="1" destOrd="0" presId="urn:microsoft.com/office/officeart/2005/8/layout/vList4"/>
    <dgm:cxn modelId="{950BCD35-6432-486E-ACC6-DF5AEE725BB7}" type="presOf" srcId="{C1ED23B3-8D4F-45D7-8510-7C92463ABF00}" destId="{64CF630D-0F7D-4D33-BE18-242F06387084}" srcOrd="0" destOrd="0" presId="urn:microsoft.com/office/officeart/2005/8/layout/vList4"/>
    <dgm:cxn modelId="{AEE443EF-7FB7-4087-BED5-492CED3F6989}" type="presOf" srcId="{C82173D0-3B01-45D2-A3F0-D5CB4957E9A3}" destId="{0F941D88-DE0D-43EA-8C65-D367B28100CE}" srcOrd="1" destOrd="0" presId="urn:microsoft.com/office/officeart/2005/8/layout/vList4"/>
    <dgm:cxn modelId="{065F7AFC-5700-4181-979D-0532A4CF550C}" srcId="{C1ED23B3-8D4F-45D7-8510-7C92463ABF00}" destId="{F79984ED-B861-4D36-8E23-79A1870E11A5}" srcOrd="0" destOrd="0" parTransId="{AB6AE28C-CC69-4617-8EE6-AABC919E42C2}" sibTransId="{A12C34AD-3658-408A-9795-CF29FEAA0044}"/>
    <dgm:cxn modelId="{108F5431-A978-44D9-9BE4-AB255B5F0822}" type="presOf" srcId="{0759ADEA-2D83-4183-B24A-75EB4395CE2E}" destId="{6EC04104-9695-4B3C-AB33-77481CBD6E9F}" srcOrd="1" destOrd="0" presId="urn:microsoft.com/office/officeart/2005/8/layout/vList4"/>
    <dgm:cxn modelId="{B988DA57-3CD2-439A-8B88-2163FCE044D8}" type="presOf" srcId="{AF8BADB8-A2C2-4135-8FAD-02E2B112E9B2}" destId="{B2658DDA-B226-44AC-BC56-865EC96A93DA}" srcOrd="1" destOrd="0" presId="urn:microsoft.com/office/officeart/2005/8/layout/vList4"/>
    <dgm:cxn modelId="{DE7A7699-0D51-477B-9688-FD9850A0FF8A}" type="presOf" srcId="{C82173D0-3B01-45D2-A3F0-D5CB4957E9A3}" destId="{AEF089ED-1992-412E-AA1D-6D7D50AE5234}" srcOrd="0" destOrd="0" presId="urn:microsoft.com/office/officeart/2005/8/layout/vList4"/>
    <dgm:cxn modelId="{B0630505-4E54-4EAE-BD08-150D87177363}" type="presOf" srcId="{B7C5D363-882A-48A5-9354-F649E8CBDBD2}" destId="{851FD94A-C500-4754-9844-94E0EB184A35}" srcOrd="1" destOrd="0" presId="urn:microsoft.com/office/officeart/2005/8/layout/vList4"/>
    <dgm:cxn modelId="{BCCD4BA6-BEE5-4AD6-99F4-87F922DC0D6F}" type="presOf" srcId="{29B0C3B5-45A3-46F4-A3EB-0E13CF70A4F5}" destId="{54A064D2-6846-4301-957A-7A5EC7130E61}" srcOrd="1" destOrd="0" presId="urn:microsoft.com/office/officeart/2005/8/layout/vList4"/>
    <dgm:cxn modelId="{E73829B3-6AA3-4BEC-9C62-0B44B6480F5E}" srcId="{C1ED23B3-8D4F-45D7-8510-7C92463ABF00}" destId="{AF8BADB8-A2C2-4135-8FAD-02E2B112E9B2}" srcOrd="9" destOrd="0" parTransId="{E22215C2-0C28-4E3C-A401-84ECE10BD4E0}" sibTransId="{0F4B3B42-9539-4DFE-A464-97AC3B7CE1AC}"/>
    <dgm:cxn modelId="{7D4DE215-4BA0-4CE7-A009-8F15FE73EA3B}" srcId="{C1ED23B3-8D4F-45D7-8510-7C92463ABF00}" destId="{C82173D0-3B01-45D2-A3F0-D5CB4957E9A3}" srcOrd="8" destOrd="0" parTransId="{BDB23137-F022-417F-A436-DD0CB4C3FEAA}" sibTransId="{6E6A7328-799C-47BA-B529-63481F350774}"/>
    <dgm:cxn modelId="{4839034A-AFD2-4846-B90A-2C0DEC0D7D3B}" type="presOf" srcId="{277A806E-6BE0-4C20-8838-F90985DF3249}" destId="{2D808B97-2B17-4EFF-AC6C-0319AA7C5435}" srcOrd="1" destOrd="0" presId="urn:microsoft.com/office/officeart/2005/8/layout/vList4"/>
    <dgm:cxn modelId="{AE80ED43-05A3-4DB2-BECB-651CE66F9066}" type="presOf" srcId="{2565A90A-EF01-4628-81B1-F6DA0EB04CC8}" destId="{BA634EAB-3262-4B06-84D5-3DC9768161CD}" srcOrd="0" destOrd="0" presId="urn:microsoft.com/office/officeart/2005/8/layout/vList4"/>
    <dgm:cxn modelId="{C5036F6B-5B3E-4345-A0F3-75B0FE67C356}" type="presOf" srcId="{F79984ED-B861-4D36-8E23-79A1870E11A5}" destId="{0673644B-0359-4773-8A82-690BAC078415}" srcOrd="0" destOrd="0" presId="urn:microsoft.com/office/officeart/2005/8/layout/vList4"/>
    <dgm:cxn modelId="{97B42F6B-78F5-4542-8BDE-FF4083F2777C}" srcId="{C1ED23B3-8D4F-45D7-8510-7C92463ABF00}" destId="{B7C5D363-882A-48A5-9354-F649E8CBDBD2}" srcOrd="5" destOrd="0" parTransId="{98752DCF-AC0F-4412-B062-CB067820F5D1}" sibTransId="{38DAF5E8-2EC9-4A7D-A94F-16EBD619022D}"/>
    <dgm:cxn modelId="{45F47C4E-3320-4241-A678-049EFA3695BF}" type="presOf" srcId="{032A67D1-D2CC-4710-BCDE-E69FA27BAED5}" destId="{9223AB69-ADC4-4E90-A187-E1F0B83E54CB}" srcOrd="0" destOrd="0" presId="urn:microsoft.com/office/officeart/2005/8/layout/vList4"/>
    <dgm:cxn modelId="{88DD9D4A-FF07-481A-89BB-210FA850985C}" type="presOf" srcId="{B7C5D363-882A-48A5-9354-F649E8CBDBD2}" destId="{843B2DC7-8C57-4DFE-B7A4-1B3D0F83CA9B}" srcOrd="0" destOrd="0" presId="urn:microsoft.com/office/officeart/2005/8/layout/vList4"/>
    <dgm:cxn modelId="{45F069F8-6F31-4170-AD01-172EA8CB4D76}" srcId="{C1ED23B3-8D4F-45D7-8510-7C92463ABF00}" destId="{0759ADEA-2D83-4183-B24A-75EB4395CE2E}" srcOrd="3" destOrd="0" parTransId="{6C2C21F0-1CAD-4B85-892A-C096F49600F7}" sibTransId="{B7DCCE25-D920-4988-A0AB-D05E6B642852}"/>
    <dgm:cxn modelId="{489A7A00-7B00-453B-908F-F65F7F86FF8D}" srcId="{C1ED23B3-8D4F-45D7-8510-7C92463ABF00}" destId="{C3C979D9-09A1-463E-9FF5-9340353891E2}" srcOrd="2" destOrd="0" parTransId="{FCFB9105-D64C-4AAA-9227-D625C7532F70}" sibTransId="{54BE39D8-C6E8-4D94-AA2C-1DE0DFF0FE98}"/>
    <dgm:cxn modelId="{54FE1888-50C1-49C1-89CF-09DD543007B7}" srcId="{C1ED23B3-8D4F-45D7-8510-7C92463ABF00}" destId="{032A67D1-D2CC-4710-BCDE-E69FA27BAED5}" srcOrd="7" destOrd="0" parTransId="{4EB207B9-3782-44A6-A655-69D42DCC4E77}" sibTransId="{E3377A83-758A-48F9-98DF-C1A065EF3B5F}"/>
    <dgm:cxn modelId="{3DA8EB3C-CA32-4A8C-94B9-C15585C646BA}" type="presOf" srcId="{F79984ED-B861-4D36-8E23-79A1870E11A5}" destId="{ED70FC40-D24F-49A0-A2B8-78BB17B6FE49}" srcOrd="1" destOrd="0" presId="urn:microsoft.com/office/officeart/2005/8/layout/vList4"/>
    <dgm:cxn modelId="{7D09FD85-0E3D-4FBA-80BA-180CADAE41E1}" srcId="{C1ED23B3-8D4F-45D7-8510-7C92463ABF00}" destId="{277A806E-6BE0-4C20-8838-F90985DF3249}" srcOrd="6" destOrd="0" parTransId="{A45092D7-6735-4A90-A817-21D53D7A5D83}" sibTransId="{F5C4579C-1CB0-47EB-8FBA-FCD7F39DB9D2}"/>
    <dgm:cxn modelId="{CC2A8BBF-5733-4056-AC98-8F57465F4A3F}" type="presOf" srcId="{C3C979D9-09A1-463E-9FF5-9340353891E2}" destId="{E0A3BB71-576D-4951-BC9C-F9777960DC37}" srcOrd="0" destOrd="0" presId="urn:microsoft.com/office/officeart/2005/8/layout/vList4"/>
    <dgm:cxn modelId="{0AEA1632-BAA5-4449-A252-66ED1AAFFE38}" type="presOf" srcId="{0759ADEA-2D83-4183-B24A-75EB4395CE2E}" destId="{A3D2DE0F-1E26-4A96-899B-590D1E34F3C0}" srcOrd="0" destOrd="0" presId="urn:microsoft.com/office/officeart/2005/8/layout/vList4"/>
    <dgm:cxn modelId="{F7D01CAA-C255-479E-9403-49F750CE64F5}" srcId="{C1ED23B3-8D4F-45D7-8510-7C92463ABF00}" destId="{2565A90A-EF01-4628-81B1-F6DA0EB04CC8}" srcOrd="1" destOrd="0" parTransId="{046FCAA0-89B5-4D0E-AC93-DCE3E3C596F5}" sibTransId="{5A985A76-0B62-4E9C-A36A-F1A29E297B43}"/>
    <dgm:cxn modelId="{0E9792DB-8DB7-4002-9E01-373FDA707F7A}" type="presOf" srcId="{29B0C3B5-45A3-46F4-A3EB-0E13CF70A4F5}" destId="{A5F6D8BD-1EDD-4038-A11F-CA385D14A180}" srcOrd="0" destOrd="0" presId="urn:microsoft.com/office/officeart/2005/8/layout/vList4"/>
    <dgm:cxn modelId="{3144FF8B-A3E5-4FB4-A7B6-8416326B958A}" type="presParOf" srcId="{64CF630D-0F7D-4D33-BE18-242F06387084}" destId="{8DA547E7-731F-4026-A237-91158035B279}" srcOrd="0" destOrd="0" presId="urn:microsoft.com/office/officeart/2005/8/layout/vList4"/>
    <dgm:cxn modelId="{13EAE79C-F600-4D8A-95A5-7DC9CEC2830E}" type="presParOf" srcId="{8DA547E7-731F-4026-A237-91158035B279}" destId="{0673644B-0359-4773-8A82-690BAC078415}" srcOrd="0" destOrd="0" presId="urn:microsoft.com/office/officeart/2005/8/layout/vList4"/>
    <dgm:cxn modelId="{6F70B4B8-6502-4164-9BF6-2E77387F6475}" type="presParOf" srcId="{8DA547E7-731F-4026-A237-91158035B279}" destId="{4DD49FC0-33F8-43D5-9E26-846933A3B8D9}" srcOrd="1" destOrd="0" presId="urn:microsoft.com/office/officeart/2005/8/layout/vList4"/>
    <dgm:cxn modelId="{5031CB39-A025-4FA4-9307-40A5FD031433}" type="presParOf" srcId="{8DA547E7-731F-4026-A237-91158035B279}" destId="{ED70FC40-D24F-49A0-A2B8-78BB17B6FE49}" srcOrd="2" destOrd="0" presId="urn:microsoft.com/office/officeart/2005/8/layout/vList4"/>
    <dgm:cxn modelId="{BFD961E0-02EC-4EA3-AE7F-17FBBD460901}" type="presParOf" srcId="{64CF630D-0F7D-4D33-BE18-242F06387084}" destId="{C5C273D6-DCAE-4F6D-93B7-C0A4192034EF}" srcOrd="1" destOrd="0" presId="urn:microsoft.com/office/officeart/2005/8/layout/vList4"/>
    <dgm:cxn modelId="{31517EF6-3D8D-41DB-8A4E-81AFCC8205AC}" type="presParOf" srcId="{64CF630D-0F7D-4D33-BE18-242F06387084}" destId="{D20BF504-525C-4F61-AF7A-A942390965E3}" srcOrd="2" destOrd="0" presId="urn:microsoft.com/office/officeart/2005/8/layout/vList4"/>
    <dgm:cxn modelId="{3A3BFC63-1666-491E-A7E2-9F2E69527DA6}" type="presParOf" srcId="{D20BF504-525C-4F61-AF7A-A942390965E3}" destId="{BA634EAB-3262-4B06-84D5-3DC9768161CD}" srcOrd="0" destOrd="0" presId="urn:microsoft.com/office/officeart/2005/8/layout/vList4"/>
    <dgm:cxn modelId="{06A076EE-AA9B-4228-9D46-C203983B0F0A}" type="presParOf" srcId="{D20BF504-525C-4F61-AF7A-A942390965E3}" destId="{BFA90337-1525-49C1-8CCF-2875CA31BB42}" srcOrd="1" destOrd="0" presId="urn:microsoft.com/office/officeart/2005/8/layout/vList4"/>
    <dgm:cxn modelId="{B3462064-986E-4666-9177-D03B5283CAA4}" type="presParOf" srcId="{D20BF504-525C-4F61-AF7A-A942390965E3}" destId="{B54EEC0C-689A-44ED-9F2F-04C0E56F960F}" srcOrd="2" destOrd="0" presId="urn:microsoft.com/office/officeart/2005/8/layout/vList4"/>
    <dgm:cxn modelId="{CDB7BCCC-0AE0-4AC4-A20C-CC79106D25A2}" type="presParOf" srcId="{64CF630D-0F7D-4D33-BE18-242F06387084}" destId="{0A5B6D63-0FDC-473A-A156-6CFC4B0436B9}" srcOrd="3" destOrd="0" presId="urn:microsoft.com/office/officeart/2005/8/layout/vList4"/>
    <dgm:cxn modelId="{3AE0CF84-D937-466E-A50A-47F56F5B0C47}" type="presParOf" srcId="{64CF630D-0F7D-4D33-BE18-242F06387084}" destId="{4F9478AD-F58E-42BE-8D69-9DFE44254C8D}" srcOrd="4" destOrd="0" presId="urn:microsoft.com/office/officeart/2005/8/layout/vList4"/>
    <dgm:cxn modelId="{679827B0-D287-4A98-BBE2-DFC773A4D3D5}" type="presParOf" srcId="{4F9478AD-F58E-42BE-8D69-9DFE44254C8D}" destId="{E0A3BB71-576D-4951-BC9C-F9777960DC37}" srcOrd="0" destOrd="0" presId="urn:microsoft.com/office/officeart/2005/8/layout/vList4"/>
    <dgm:cxn modelId="{587B9DF5-9A61-4904-8E38-024AB1977F70}" type="presParOf" srcId="{4F9478AD-F58E-42BE-8D69-9DFE44254C8D}" destId="{5F927BD4-372B-45C0-B099-80B47E11D29C}" srcOrd="1" destOrd="0" presId="urn:microsoft.com/office/officeart/2005/8/layout/vList4"/>
    <dgm:cxn modelId="{7D820FC8-4DB1-4877-B7AB-4F6F58C682EA}" type="presParOf" srcId="{4F9478AD-F58E-42BE-8D69-9DFE44254C8D}" destId="{29F55316-E180-4911-9C11-D118F4D3AAA7}" srcOrd="2" destOrd="0" presId="urn:microsoft.com/office/officeart/2005/8/layout/vList4"/>
    <dgm:cxn modelId="{BCDA1C41-C44A-40BA-B0C7-A49957205AC8}" type="presParOf" srcId="{64CF630D-0F7D-4D33-BE18-242F06387084}" destId="{D22DBC26-58EC-4C4D-9FD1-0C3CFEA42949}" srcOrd="5" destOrd="0" presId="urn:microsoft.com/office/officeart/2005/8/layout/vList4"/>
    <dgm:cxn modelId="{D7C08F77-C021-4A7A-A80A-FDDBFD88E4E2}" type="presParOf" srcId="{64CF630D-0F7D-4D33-BE18-242F06387084}" destId="{C6B8E2F2-2489-48DC-9B0F-BC3AF4CD8397}" srcOrd="6" destOrd="0" presId="urn:microsoft.com/office/officeart/2005/8/layout/vList4"/>
    <dgm:cxn modelId="{243ACCDD-A25F-4036-A27F-133BCF178F77}" type="presParOf" srcId="{C6B8E2F2-2489-48DC-9B0F-BC3AF4CD8397}" destId="{A3D2DE0F-1E26-4A96-899B-590D1E34F3C0}" srcOrd="0" destOrd="0" presId="urn:microsoft.com/office/officeart/2005/8/layout/vList4"/>
    <dgm:cxn modelId="{E8C67C58-4D13-4540-BF36-155D6F4E033A}" type="presParOf" srcId="{C6B8E2F2-2489-48DC-9B0F-BC3AF4CD8397}" destId="{7F5BA342-EA4D-49CB-9C7D-2B7DB722E497}" srcOrd="1" destOrd="0" presId="urn:microsoft.com/office/officeart/2005/8/layout/vList4"/>
    <dgm:cxn modelId="{6DBCB9C4-0151-4ADD-945D-D4CAEBE33A71}" type="presParOf" srcId="{C6B8E2F2-2489-48DC-9B0F-BC3AF4CD8397}" destId="{6EC04104-9695-4B3C-AB33-77481CBD6E9F}" srcOrd="2" destOrd="0" presId="urn:microsoft.com/office/officeart/2005/8/layout/vList4"/>
    <dgm:cxn modelId="{198E5374-F57B-4197-BB4D-9B0A5983E671}" type="presParOf" srcId="{64CF630D-0F7D-4D33-BE18-242F06387084}" destId="{6FD076A0-AEC7-4D9D-9635-E0CC2A6CF673}" srcOrd="7" destOrd="0" presId="urn:microsoft.com/office/officeart/2005/8/layout/vList4"/>
    <dgm:cxn modelId="{B40C18FF-1075-47AF-A07C-CB1FEF85D3A0}" type="presParOf" srcId="{64CF630D-0F7D-4D33-BE18-242F06387084}" destId="{04709A0A-DC8C-495D-926F-E5C09782111F}" srcOrd="8" destOrd="0" presId="urn:microsoft.com/office/officeart/2005/8/layout/vList4"/>
    <dgm:cxn modelId="{EE8C67B2-B296-4794-B860-BFF2CADC9427}" type="presParOf" srcId="{04709A0A-DC8C-495D-926F-E5C09782111F}" destId="{A5F6D8BD-1EDD-4038-A11F-CA385D14A180}" srcOrd="0" destOrd="0" presId="urn:microsoft.com/office/officeart/2005/8/layout/vList4"/>
    <dgm:cxn modelId="{62CEDA34-8A5E-4545-9F5F-518AC6DFD9A9}" type="presParOf" srcId="{04709A0A-DC8C-495D-926F-E5C09782111F}" destId="{29D02A0B-0E83-40FC-9D51-BADFFB2AFB17}" srcOrd="1" destOrd="0" presId="urn:microsoft.com/office/officeart/2005/8/layout/vList4"/>
    <dgm:cxn modelId="{D14BFA59-0964-4E4B-B0AB-3D43F6B6CFF1}" type="presParOf" srcId="{04709A0A-DC8C-495D-926F-E5C09782111F}" destId="{54A064D2-6846-4301-957A-7A5EC7130E61}" srcOrd="2" destOrd="0" presId="urn:microsoft.com/office/officeart/2005/8/layout/vList4"/>
    <dgm:cxn modelId="{1A10F225-4594-41BF-85A4-BB69D8C21E62}" type="presParOf" srcId="{64CF630D-0F7D-4D33-BE18-242F06387084}" destId="{9E1EE23C-35EA-4BC3-980A-F43A140416DB}" srcOrd="9" destOrd="0" presId="urn:microsoft.com/office/officeart/2005/8/layout/vList4"/>
    <dgm:cxn modelId="{E3E3CF1D-C476-449D-B718-99F5BBFAC805}" type="presParOf" srcId="{64CF630D-0F7D-4D33-BE18-242F06387084}" destId="{D130D613-ECF1-4FBC-A159-1EF7B02E190D}" srcOrd="10" destOrd="0" presId="urn:microsoft.com/office/officeart/2005/8/layout/vList4"/>
    <dgm:cxn modelId="{CD8F967E-1AA6-42F4-91F2-091B0BFFC4C8}" type="presParOf" srcId="{D130D613-ECF1-4FBC-A159-1EF7B02E190D}" destId="{843B2DC7-8C57-4DFE-B7A4-1B3D0F83CA9B}" srcOrd="0" destOrd="0" presId="urn:microsoft.com/office/officeart/2005/8/layout/vList4"/>
    <dgm:cxn modelId="{8DB1FCFB-1809-4BEC-A010-D7F65B3AEF95}" type="presParOf" srcId="{D130D613-ECF1-4FBC-A159-1EF7B02E190D}" destId="{B03AEF7A-65B1-4FC8-858E-25FDBFC9DE2C}" srcOrd="1" destOrd="0" presId="urn:microsoft.com/office/officeart/2005/8/layout/vList4"/>
    <dgm:cxn modelId="{85E789E1-2E63-4275-A146-ED41A04EF394}" type="presParOf" srcId="{D130D613-ECF1-4FBC-A159-1EF7B02E190D}" destId="{851FD94A-C500-4754-9844-94E0EB184A35}" srcOrd="2" destOrd="0" presId="urn:microsoft.com/office/officeart/2005/8/layout/vList4"/>
    <dgm:cxn modelId="{27DF483A-D008-4501-9F26-A8A92320CA13}" type="presParOf" srcId="{64CF630D-0F7D-4D33-BE18-242F06387084}" destId="{F7B56BF6-7DF3-413C-90D0-03926858C472}" srcOrd="11" destOrd="0" presId="urn:microsoft.com/office/officeart/2005/8/layout/vList4"/>
    <dgm:cxn modelId="{3ED3F5F1-7E69-49DF-A286-EB0459785A9E}" type="presParOf" srcId="{64CF630D-0F7D-4D33-BE18-242F06387084}" destId="{BB144E90-8BEC-40FC-A7D7-4262DB3F8440}" srcOrd="12" destOrd="0" presId="urn:microsoft.com/office/officeart/2005/8/layout/vList4"/>
    <dgm:cxn modelId="{8A562E4E-D408-4AC5-A6D2-6EBB350A4EDD}" type="presParOf" srcId="{BB144E90-8BEC-40FC-A7D7-4262DB3F8440}" destId="{6447D287-B292-4057-9A1C-14360A1615EB}" srcOrd="0" destOrd="0" presId="urn:microsoft.com/office/officeart/2005/8/layout/vList4"/>
    <dgm:cxn modelId="{EA520B24-EB89-49B1-B6C3-9C169E989066}" type="presParOf" srcId="{BB144E90-8BEC-40FC-A7D7-4262DB3F8440}" destId="{8506F02B-4788-4260-9ABD-BCAE79978EC2}" srcOrd="1" destOrd="0" presId="urn:microsoft.com/office/officeart/2005/8/layout/vList4"/>
    <dgm:cxn modelId="{A4689261-549F-46C2-B2EF-82772C2873D2}" type="presParOf" srcId="{BB144E90-8BEC-40FC-A7D7-4262DB3F8440}" destId="{2D808B97-2B17-4EFF-AC6C-0319AA7C5435}" srcOrd="2" destOrd="0" presId="urn:microsoft.com/office/officeart/2005/8/layout/vList4"/>
    <dgm:cxn modelId="{DD23500B-A2D5-4B4A-A3F3-8442460C5822}" type="presParOf" srcId="{64CF630D-0F7D-4D33-BE18-242F06387084}" destId="{84EC6797-8323-40DE-9178-185178B3693D}" srcOrd="13" destOrd="0" presId="urn:microsoft.com/office/officeart/2005/8/layout/vList4"/>
    <dgm:cxn modelId="{E50A81A4-2FE0-495B-AC30-FE2A7C6AEA34}" type="presParOf" srcId="{64CF630D-0F7D-4D33-BE18-242F06387084}" destId="{7C7BEC1B-2F14-4E06-8428-6AE14E4FBC8F}" srcOrd="14" destOrd="0" presId="urn:microsoft.com/office/officeart/2005/8/layout/vList4"/>
    <dgm:cxn modelId="{41B35E74-DA94-42B4-9A8A-F9E725EE0998}" type="presParOf" srcId="{7C7BEC1B-2F14-4E06-8428-6AE14E4FBC8F}" destId="{9223AB69-ADC4-4E90-A187-E1F0B83E54CB}" srcOrd="0" destOrd="0" presId="urn:microsoft.com/office/officeart/2005/8/layout/vList4"/>
    <dgm:cxn modelId="{6BC3ED8D-A3B2-4BB3-87C6-91F9AD29ECA2}" type="presParOf" srcId="{7C7BEC1B-2F14-4E06-8428-6AE14E4FBC8F}" destId="{0A13A3FC-026C-45EF-9F90-B0CC8E749DF7}" srcOrd="1" destOrd="0" presId="urn:microsoft.com/office/officeart/2005/8/layout/vList4"/>
    <dgm:cxn modelId="{8FCAD3D6-385A-4AC9-B473-19A7A26DE5C5}" type="presParOf" srcId="{7C7BEC1B-2F14-4E06-8428-6AE14E4FBC8F}" destId="{E44CC617-49A4-4A9B-A3C2-7DAE7943B26E}" srcOrd="2" destOrd="0" presId="urn:microsoft.com/office/officeart/2005/8/layout/vList4"/>
    <dgm:cxn modelId="{539FCF81-C73E-402D-BE13-6FDADDFDA0A9}" type="presParOf" srcId="{64CF630D-0F7D-4D33-BE18-242F06387084}" destId="{EB453317-0C0A-412D-B311-FD4A25D13B67}" srcOrd="15" destOrd="0" presId="urn:microsoft.com/office/officeart/2005/8/layout/vList4"/>
    <dgm:cxn modelId="{FFEEB1B3-8871-4836-89AE-A0DE85371536}" type="presParOf" srcId="{64CF630D-0F7D-4D33-BE18-242F06387084}" destId="{5F2C7520-9343-4B68-8D70-82309CB61336}" srcOrd="16" destOrd="0" presId="urn:microsoft.com/office/officeart/2005/8/layout/vList4"/>
    <dgm:cxn modelId="{AAAFCC78-C478-49FA-B589-F5F8EE0B5B62}" type="presParOf" srcId="{5F2C7520-9343-4B68-8D70-82309CB61336}" destId="{AEF089ED-1992-412E-AA1D-6D7D50AE5234}" srcOrd="0" destOrd="0" presId="urn:microsoft.com/office/officeart/2005/8/layout/vList4"/>
    <dgm:cxn modelId="{A653920E-FDDF-4D9A-A69B-AB9202FA9EB8}" type="presParOf" srcId="{5F2C7520-9343-4B68-8D70-82309CB61336}" destId="{9B9846DD-481B-4464-934B-7B885682DA79}" srcOrd="1" destOrd="0" presId="urn:microsoft.com/office/officeart/2005/8/layout/vList4"/>
    <dgm:cxn modelId="{E17E9459-B084-4FA4-9416-09CCE67665BD}" type="presParOf" srcId="{5F2C7520-9343-4B68-8D70-82309CB61336}" destId="{0F941D88-DE0D-43EA-8C65-D367B28100CE}" srcOrd="2" destOrd="0" presId="urn:microsoft.com/office/officeart/2005/8/layout/vList4"/>
    <dgm:cxn modelId="{D3DA00C2-2D85-4F73-919D-A4377C9F1ABC}" type="presParOf" srcId="{64CF630D-0F7D-4D33-BE18-242F06387084}" destId="{314C6D5B-82DC-4241-9225-A44F82FB6924}" srcOrd="17" destOrd="0" presId="urn:microsoft.com/office/officeart/2005/8/layout/vList4"/>
    <dgm:cxn modelId="{4853941C-86A4-4B59-B1BC-4B955E38A94D}" type="presParOf" srcId="{64CF630D-0F7D-4D33-BE18-242F06387084}" destId="{D43CD408-5D38-4E71-837E-69F87313894C}" srcOrd="18" destOrd="0" presId="urn:microsoft.com/office/officeart/2005/8/layout/vList4"/>
    <dgm:cxn modelId="{22193817-A913-4340-966F-9D45E7B01AF1}" type="presParOf" srcId="{D43CD408-5D38-4E71-837E-69F87313894C}" destId="{9329FEB8-47E5-4503-9AB7-DA70826DAE94}" srcOrd="0" destOrd="0" presId="urn:microsoft.com/office/officeart/2005/8/layout/vList4"/>
    <dgm:cxn modelId="{60D68A43-2B83-49EB-83A5-609F10FC6261}" type="presParOf" srcId="{D43CD408-5D38-4E71-837E-69F87313894C}" destId="{07CC95E9-2DAE-455F-AAC7-D75DEA1029C2}" srcOrd="1" destOrd="0" presId="urn:microsoft.com/office/officeart/2005/8/layout/vList4"/>
    <dgm:cxn modelId="{1ADDA9C9-964B-44DC-B51D-A8583E153CF3}" type="presParOf" srcId="{D43CD408-5D38-4E71-837E-69F87313894C}" destId="{B2658DDA-B226-44AC-BC56-865EC96A93DA}" srcOrd="2" destOrd="0" presId="urn:microsoft.com/office/officeart/2005/8/layout/vList4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215E49E-E629-41D3-BCCC-638B3AB27096}" type="doc">
      <dgm:prSet loTypeId="urn:microsoft.com/office/officeart/2005/8/layout/bProcess2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C0D5C0D6-2EB7-42BF-83AC-78BA85E4C3FF}">
      <dgm:prSet phldrT="[Texto]" custT="1"/>
      <dgm:spPr/>
      <dgm:t>
        <a:bodyPr/>
        <a:lstStyle/>
        <a:p>
          <a:r>
            <a:rPr lang="pt-BR" sz="1400" b="1" dirty="0" smtClean="0"/>
            <a:t>1. Design</a:t>
          </a:r>
          <a:endParaRPr lang="pt-BR" sz="1400" b="1" dirty="0"/>
        </a:p>
      </dgm:t>
    </dgm:pt>
    <dgm:pt modelId="{F6040141-87F1-40C4-B295-EE70063F01A8}" type="parTrans" cxnId="{B29EA064-82F8-4EDB-91BF-7FDE695971DB}">
      <dgm:prSet/>
      <dgm:spPr/>
      <dgm:t>
        <a:bodyPr/>
        <a:lstStyle/>
        <a:p>
          <a:endParaRPr lang="pt-BR" sz="1400"/>
        </a:p>
      </dgm:t>
    </dgm:pt>
    <dgm:pt modelId="{6AA803AA-7F12-4987-AB9B-D8F749912BD9}" type="sibTrans" cxnId="{B29EA064-82F8-4EDB-91BF-7FDE695971DB}">
      <dgm:prSet/>
      <dgm:spPr/>
      <dgm:t>
        <a:bodyPr/>
        <a:lstStyle/>
        <a:p>
          <a:endParaRPr lang="pt-BR" sz="1400" dirty="0"/>
        </a:p>
      </dgm:t>
    </dgm:pt>
    <dgm:pt modelId="{099FA904-3DCC-46CD-8C68-ED250305290A}">
      <dgm:prSet custT="1"/>
      <dgm:spPr/>
      <dgm:t>
        <a:bodyPr/>
        <a:lstStyle/>
        <a:p>
          <a:r>
            <a:rPr lang="pt-BR" sz="1400" b="1" dirty="0" smtClean="0"/>
            <a:t>2. Planejamento</a:t>
          </a:r>
        </a:p>
      </dgm:t>
    </dgm:pt>
    <dgm:pt modelId="{FE11522E-2C19-42C3-B37C-9D3993D14113}" type="parTrans" cxnId="{4A96C488-11F4-4442-97E3-C52EE553275E}">
      <dgm:prSet/>
      <dgm:spPr/>
      <dgm:t>
        <a:bodyPr/>
        <a:lstStyle/>
        <a:p>
          <a:endParaRPr lang="pt-BR" sz="1400"/>
        </a:p>
      </dgm:t>
    </dgm:pt>
    <dgm:pt modelId="{B6D6A3A2-1B6C-430D-86E2-5F615508E855}" type="sibTrans" cxnId="{4A96C488-11F4-4442-97E3-C52EE553275E}">
      <dgm:prSet/>
      <dgm:spPr/>
      <dgm:t>
        <a:bodyPr/>
        <a:lstStyle/>
        <a:p>
          <a:endParaRPr lang="pt-BR" sz="1400" dirty="0"/>
        </a:p>
      </dgm:t>
    </dgm:pt>
    <dgm:pt modelId="{FF63CAC6-B942-4C83-9D73-BAD90BFDE28D}">
      <dgm:prSet custT="1"/>
      <dgm:spPr/>
      <dgm:t>
        <a:bodyPr/>
        <a:lstStyle/>
        <a:p>
          <a:r>
            <a:rPr lang="pt-BR" sz="1400" b="1" dirty="0" smtClean="0"/>
            <a:t>3. Posicionamento</a:t>
          </a:r>
        </a:p>
      </dgm:t>
    </dgm:pt>
    <dgm:pt modelId="{BB0C5869-01DC-4866-84D8-78736645FD22}" type="parTrans" cxnId="{72D8A7EC-D4DA-4C0A-BAD5-48BBC41BE01B}">
      <dgm:prSet/>
      <dgm:spPr/>
      <dgm:t>
        <a:bodyPr/>
        <a:lstStyle/>
        <a:p>
          <a:endParaRPr lang="pt-BR" sz="1400"/>
        </a:p>
      </dgm:t>
    </dgm:pt>
    <dgm:pt modelId="{6905AE37-56D7-410C-9CCA-1C05E4F7733D}" type="sibTrans" cxnId="{72D8A7EC-D4DA-4C0A-BAD5-48BBC41BE01B}">
      <dgm:prSet/>
      <dgm:spPr/>
      <dgm:t>
        <a:bodyPr/>
        <a:lstStyle/>
        <a:p>
          <a:endParaRPr lang="pt-BR" sz="1400" dirty="0"/>
        </a:p>
      </dgm:t>
    </dgm:pt>
    <dgm:pt modelId="{02A6F5BA-7816-49EF-87D0-DBFC27ED44F0}">
      <dgm:prSet custT="1"/>
      <dgm:spPr/>
      <dgm:t>
        <a:bodyPr/>
        <a:lstStyle/>
        <a:p>
          <a:r>
            <a:rPr lang="pt-BR" sz="1400" b="1" dirty="0" smtClean="0"/>
            <a:t>4. Empreendedora</a:t>
          </a:r>
        </a:p>
      </dgm:t>
    </dgm:pt>
    <dgm:pt modelId="{497E2697-3B4B-4306-B156-0F764219C4F2}" type="parTrans" cxnId="{6151CA77-404D-4871-905D-963AC5C5CA7F}">
      <dgm:prSet/>
      <dgm:spPr/>
      <dgm:t>
        <a:bodyPr/>
        <a:lstStyle/>
        <a:p>
          <a:endParaRPr lang="pt-BR" sz="1400"/>
        </a:p>
      </dgm:t>
    </dgm:pt>
    <dgm:pt modelId="{CCB87BAB-914B-4DF3-B9C4-7EA9B263240E}" type="sibTrans" cxnId="{6151CA77-404D-4871-905D-963AC5C5CA7F}">
      <dgm:prSet/>
      <dgm:spPr/>
      <dgm:t>
        <a:bodyPr/>
        <a:lstStyle/>
        <a:p>
          <a:endParaRPr lang="pt-BR" sz="1400" dirty="0"/>
        </a:p>
      </dgm:t>
    </dgm:pt>
    <dgm:pt modelId="{ED40BCC5-34E9-4065-8412-52496B6D1A1F}">
      <dgm:prSet custT="1"/>
      <dgm:spPr/>
      <dgm:t>
        <a:bodyPr/>
        <a:lstStyle/>
        <a:p>
          <a:r>
            <a:rPr lang="pt-BR" sz="1400" b="1" dirty="0" smtClean="0"/>
            <a:t>5. Cognitiva</a:t>
          </a:r>
        </a:p>
      </dgm:t>
    </dgm:pt>
    <dgm:pt modelId="{CD953D7A-0800-4EC9-9625-6676D0E8E150}" type="parTrans" cxnId="{C7E48A2B-BA77-4643-A5D9-2DE5E5E2B4D8}">
      <dgm:prSet/>
      <dgm:spPr/>
      <dgm:t>
        <a:bodyPr/>
        <a:lstStyle/>
        <a:p>
          <a:endParaRPr lang="pt-BR" sz="1400"/>
        </a:p>
      </dgm:t>
    </dgm:pt>
    <dgm:pt modelId="{51A6881E-0624-402E-AC6D-345794363122}" type="sibTrans" cxnId="{C7E48A2B-BA77-4643-A5D9-2DE5E5E2B4D8}">
      <dgm:prSet/>
      <dgm:spPr/>
      <dgm:t>
        <a:bodyPr/>
        <a:lstStyle/>
        <a:p>
          <a:endParaRPr lang="pt-BR" sz="1400" dirty="0"/>
        </a:p>
      </dgm:t>
    </dgm:pt>
    <dgm:pt modelId="{4FB6E05E-C810-41BF-8C91-7334B1EE7708}">
      <dgm:prSet custT="1"/>
      <dgm:spPr/>
      <dgm:t>
        <a:bodyPr/>
        <a:lstStyle/>
        <a:p>
          <a:r>
            <a:rPr lang="pt-BR" sz="1400" b="1" dirty="0" smtClean="0"/>
            <a:t>6. Aprendizado</a:t>
          </a:r>
        </a:p>
      </dgm:t>
    </dgm:pt>
    <dgm:pt modelId="{E7F76464-5CB0-4B8B-8745-DEDBEFAF43C7}" type="parTrans" cxnId="{32553A77-8411-4668-ADF6-D3F5983D4814}">
      <dgm:prSet/>
      <dgm:spPr/>
      <dgm:t>
        <a:bodyPr/>
        <a:lstStyle/>
        <a:p>
          <a:endParaRPr lang="pt-BR" sz="1400"/>
        </a:p>
      </dgm:t>
    </dgm:pt>
    <dgm:pt modelId="{6CC5D448-F4C0-447C-87DB-8B2CBFF9F7A4}" type="sibTrans" cxnId="{32553A77-8411-4668-ADF6-D3F5983D4814}">
      <dgm:prSet/>
      <dgm:spPr/>
      <dgm:t>
        <a:bodyPr/>
        <a:lstStyle/>
        <a:p>
          <a:endParaRPr lang="pt-BR" sz="1400" dirty="0"/>
        </a:p>
      </dgm:t>
    </dgm:pt>
    <dgm:pt modelId="{40D6CAE3-693C-498A-BA8E-505BADAAAF3A}">
      <dgm:prSet custT="1"/>
      <dgm:spPr/>
      <dgm:t>
        <a:bodyPr/>
        <a:lstStyle/>
        <a:p>
          <a:r>
            <a:rPr lang="pt-BR" sz="1400" b="1" dirty="0" smtClean="0"/>
            <a:t>7. Poder</a:t>
          </a:r>
        </a:p>
      </dgm:t>
    </dgm:pt>
    <dgm:pt modelId="{1D15DB45-8CFB-4F19-9551-2A218B3B1D97}" type="parTrans" cxnId="{54A4ACF6-BFE4-44A3-B7C2-B9D9156CC615}">
      <dgm:prSet/>
      <dgm:spPr/>
      <dgm:t>
        <a:bodyPr/>
        <a:lstStyle/>
        <a:p>
          <a:endParaRPr lang="pt-BR" sz="1400"/>
        </a:p>
      </dgm:t>
    </dgm:pt>
    <dgm:pt modelId="{594F2FF5-F8B5-4302-8F14-48C455C3CC68}" type="sibTrans" cxnId="{54A4ACF6-BFE4-44A3-B7C2-B9D9156CC615}">
      <dgm:prSet/>
      <dgm:spPr/>
      <dgm:t>
        <a:bodyPr/>
        <a:lstStyle/>
        <a:p>
          <a:endParaRPr lang="pt-BR" sz="1400" dirty="0"/>
        </a:p>
      </dgm:t>
    </dgm:pt>
    <dgm:pt modelId="{5A173D5C-CC7D-4F57-BF9A-8447E2C34E17}">
      <dgm:prSet custT="1"/>
      <dgm:spPr/>
      <dgm:t>
        <a:bodyPr/>
        <a:lstStyle/>
        <a:p>
          <a:r>
            <a:rPr lang="pt-BR" sz="1400" b="1" dirty="0" smtClean="0"/>
            <a:t>8. Cultural</a:t>
          </a:r>
        </a:p>
      </dgm:t>
    </dgm:pt>
    <dgm:pt modelId="{6ABE469F-074D-434D-A17B-E6902D8AF8D2}" type="parTrans" cxnId="{BEB0A01F-727F-4945-8A8C-59A621E0FE6C}">
      <dgm:prSet/>
      <dgm:spPr/>
      <dgm:t>
        <a:bodyPr/>
        <a:lstStyle/>
        <a:p>
          <a:endParaRPr lang="pt-BR" sz="1400"/>
        </a:p>
      </dgm:t>
    </dgm:pt>
    <dgm:pt modelId="{CC65B536-0D66-455F-BF2D-51892F094103}" type="sibTrans" cxnId="{BEB0A01F-727F-4945-8A8C-59A621E0FE6C}">
      <dgm:prSet/>
      <dgm:spPr/>
      <dgm:t>
        <a:bodyPr/>
        <a:lstStyle/>
        <a:p>
          <a:endParaRPr lang="pt-BR" sz="1400" dirty="0"/>
        </a:p>
      </dgm:t>
    </dgm:pt>
    <dgm:pt modelId="{A0BF0128-7B38-478F-BA7A-F5BFC7FF3C70}">
      <dgm:prSet custT="1"/>
      <dgm:spPr/>
      <dgm:t>
        <a:bodyPr/>
        <a:lstStyle/>
        <a:p>
          <a:r>
            <a:rPr lang="pt-BR" sz="1400" b="1" dirty="0" smtClean="0"/>
            <a:t>9. Ambiental</a:t>
          </a:r>
        </a:p>
      </dgm:t>
    </dgm:pt>
    <dgm:pt modelId="{F1095B85-814D-4741-A6BE-164927FF8DA5}" type="parTrans" cxnId="{13C18725-5BA1-439C-802E-1FB94C0AB941}">
      <dgm:prSet/>
      <dgm:spPr/>
      <dgm:t>
        <a:bodyPr/>
        <a:lstStyle/>
        <a:p>
          <a:endParaRPr lang="pt-BR" sz="1400"/>
        </a:p>
      </dgm:t>
    </dgm:pt>
    <dgm:pt modelId="{C689FE13-96BE-4A6C-8077-6AF0C5D5777D}" type="sibTrans" cxnId="{13C18725-5BA1-439C-802E-1FB94C0AB941}">
      <dgm:prSet/>
      <dgm:spPr/>
      <dgm:t>
        <a:bodyPr/>
        <a:lstStyle/>
        <a:p>
          <a:endParaRPr lang="pt-BR" sz="1400" dirty="0"/>
        </a:p>
      </dgm:t>
    </dgm:pt>
    <dgm:pt modelId="{7205C941-BF55-42B1-8765-5F85BDCA41B3}">
      <dgm:prSet custT="1"/>
      <dgm:spPr/>
      <dgm:t>
        <a:bodyPr/>
        <a:lstStyle/>
        <a:p>
          <a:r>
            <a:rPr lang="pt-BR" sz="1400" b="1" dirty="0" smtClean="0"/>
            <a:t>10. Configuração</a:t>
          </a:r>
        </a:p>
      </dgm:t>
    </dgm:pt>
    <dgm:pt modelId="{C1C6D013-D2BC-4083-856D-675165964187}" type="parTrans" cxnId="{CE5CA5DC-BC16-448D-8386-5AB523AE8861}">
      <dgm:prSet/>
      <dgm:spPr/>
      <dgm:t>
        <a:bodyPr/>
        <a:lstStyle/>
        <a:p>
          <a:endParaRPr lang="pt-BR" sz="1400"/>
        </a:p>
      </dgm:t>
    </dgm:pt>
    <dgm:pt modelId="{B1DA8196-B5E3-427E-A086-B5FB261A24D0}" type="sibTrans" cxnId="{CE5CA5DC-BC16-448D-8386-5AB523AE8861}">
      <dgm:prSet/>
      <dgm:spPr/>
      <dgm:t>
        <a:bodyPr/>
        <a:lstStyle/>
        <a:p>
          <a:endParaRPr lang="pt-BR" sz="1400"/>
        </a:p>
      </dgm:t>
    </dgm:pt>
    <dgm:pt modelId="{10DB7A83-304E-43B9-B9BC-A58D137A350D}" type="pres">
      <dgm:prSet presAssocID="{7215E49E-E629-41D3-BCCC-638B3AB27096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pt-BR"/>
        </a:p>
      </dgm:t>
    </dgm:pt>
    <dgm:pt modelId="{76D1296F-81D4-428D-8E3F-7A38A514A023}" type="pres">
      <dgm:prSet presAssocID="{C0D5C0D6-2EB7-42BF-83AC-78BA85E4C3FF}" presName="firstNode" presStyleLbl="node1" presStyleIdx="0" presStyleCnt="10" custScaleX="211259" custScaleY="94686" custLinFactNeighborY="-1404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BFA38B0-22A0-4326-9098-4A2E868E3433}" type="pres">
      <dgm:prSet presAssocID="{6AA803AA-7F12-4987-AB9B-D8F749912BD9}" presName="sibTrans" presStyleLbl="sibTrans2D1" presStyleIdx="0" presStyleCnt="9"/>
      <dgm:spPr/>
      <dgm:t>
        <a:bodyPr/>
        <a:lstStyle/>
        <a:p>
          <a:endParaRPr lang="pt-BR"/>
        </a:p>
      </dgm:t>
    </dgm:pt>
    <dgm:pt modelId="{077BBDFC-F01F-46DB-ABE9-15B562C043C7}" type="pres">
      <dgm:prSet presAssocID="{099FA904-3DCC-46CD-8C68-ED250305290A}" presName="middleNode" presStyleCnt="0"/>
      <dgm:spPr/>
    </dgm:pt>
    <dgm:pt modelId="{1D960361-0A89-46D3-B053-0083B2FA148E}" type="pres">
      <dgm:prSet presAssocID="{099FA904-3DCC-46CD-8C68-ED250305290A}" presName="padding" presStyleLbl="node1" presStyleIdx="0" presStyleCnt="10"/>
      <dgm:spPr/>
    </dgm:pt>
    <dgm:pt modelId="{E138B001-3B53-4A83-ACA3-CD3929211CFB}" type="pres">
      <dgm:prSet presAssocID="{099FA904-3DCC-46CD-8C68-ED250305290A}" presName="shape" presStyleLbl="node1" presStyleIdx="1" presStyleCnt="10" custScaleX="329750" custScaleY="129960" custLinFactNeighborY="-2105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401199F-DE2F-453E-A29B-A4A4E29E7787}" type="pres">
      <dgm:prSet presAssocID="{B6D6A3A2-1B6C-430D-86E2-5F615508E855}" presName="sibTrans" presStyleLbl="sibTrans2D1" presStyleIdx="1" presStyleCnt="9"/>
      <dgm:spPr/>
      <dgm:t>
        <a:bodyPr/>
        <a:lstStyle/>
        <a:p>
          <a:endParaRPr lang="pt-BR"/>
        </a:p>
      </dgm:t>
    </dgm:pt>
    <dgm:pt modelId="{D92C7CB1-9D82-4FB5-94FC-8C8B29ED525E}" type="pres">
      <dgm:prSet presAssocID="{FF63CAC6-B942-4C83-9D73-BAD90BFDE28D}" presName="middleNode" presStyleCnt="0"/>
      <dgm:spPr/>
    </dgm:pt>
    <dgm:pt modelId="{C65988A2-28B9-4410-A217-815C7CF40569}" type="pres">
      <dgm:prSet presAssocID="{FF63CAC6-B942-4C83-9D73-BAD90BFDE28D}" presName="padding" presStyleLbl="node1" presStyleIdx="1" presStyleCnt="10"/>
      <dgm:spPr/>
    </dgm:pt>
    <dgm:pt modelId="{2360017A-177F-4FD1-97E6-893EA6399300}" type="pres">
      <dgm:prSet presAssocID="{FF63CAC6-B942-4C83-9D73-BAD90BFDE28D}" presName="shape" presStyleLbl="node1" presStyleIdx="2" presStyleCnt="10" custScaleX="329750" custScaleY="129960" custLinFactNeighborY="-2105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B41A215-AD66-4F5E-BE59-662E16716D70}" type="pres">
      <dgm:prSet presAssocID="{6905AE37-56D7-410C-9CCA-1C05E4F7733D}" presName="sibTrans" presStyleLbl="sibTrans2D1" presStyleIdx="2" presStyleCnt="9"/>
      <dgm:spPr/>
      <dgm:t>
        <a:bodyPr/>
        <a:lstStyle/>
        <a:p>
          <a:endParaRPr lang="pt-BR"/>
        </a:p>
      </dgm:t>
    </dgm:pt>
    <dgm:pt modelId="{16F364C7-DFB0-40CE-A8CF-755951F77E3A}" type="pres">
      <dgm:prSet presAssocID="{02A6F5BA-7816-49EF-87D0-DBFC27ED44F0}" presName="middleNode" presStyleCnt="0"/>
      <dgm:spPr/>
    </dgm:pt>
    <dgm:pt modelId="{9DA013EE-4212-4D3F-8D66-F47D28FADA80}" type="pres">
      <dgm:prSet presAssocID="{02A6F5BA-7816-49EF-87D0-DBFC27ED44F0}" presName="padding" presStyleLbl="node1" presStyleIdx="2" presStyleCnt="10"/>
      <dgm:spPr/>
    </dgm:pt>
    <dgm:pt modelId="{296BA804-0EAB-4ADD-AF61-86BA5F5F5539}" type="pres">
      <dgm:prSet presAssocID="{02A6F5BA-7816-49EF-87D0-DBFC27ED44F0}" presName="shape" presStyleLbl="node1" presStyleIdx="3" presStyleCnt="10" custScaleX="329750" custScaleY="129960" custLinFactNeighborY="-2105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4DA9A6F-B4A4-47FF-81CB-4274D4B3ACB1}" type="pres">
      <dgm:prSet presAssocID="{CCB87BAB-914B-4DF3-B9C4-7EA9B263240E}" presName="sibTrans" presStyleLbl="sibTrans2D1" presStyleIdx="3" presStyleCnt="9"/>
      <dgm:spPr/>
      <dgm:t>
        <a:bodyPr/>
        <a:lstStyle/>
        <a:p>
          <a:endParaRPr lang="pt-BR"/>
        </a:p>
      </dgm:t>
    </dgm:pt>
    <dgm:pt modelId="{C1A797E0-F3C0-4D4E-ACE6-535B566AB5DE}" type="pres">
      <dgm:prSet presAssocID="{ED40BCC5-34E9-4065-8412-52496B6D1A1F}" presName="middleNode" presStyleCnt="0"/>
      <dgm:spPr/>
    </dgm:pt>
    <dgm:pt modelId="{681F7439-2F58-4C04-B3A3-0E1F0F30680F}" type="pres">
      <dgm:prSet presAssocID="{ED40BCC5-34E9-4065-8412-52496B6D1A1F}" presName="padding" presStyleLbl="node1" presStyleIdx="3" presStyleCnt="10"/>
      <dgm:spPr/>
    </dgm:pt>
    <dgm:pt modelId="{D5CE2071-219D-44EC-B273-75F92EB985A1}" type="pres">
      <dgm:prSet presAssocID="{ED40BCC5-34E9-4065-8412-52496B6D1A1F}" presName="shape" presStyleLbl="node1" presStyleIdx="4" presStyleCnt="10" custScaleX="329750" custScaleY="129960" custLinFactNeighborY="-2105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5FEC7B2-7AE0-475E-9FD5-C99E3F21862D}" type="pres">
      <dgm:prSet presAssocID="{51A6881E-0624-402E-AC6D-345794363122}" presName="sibTrans" presStyleLbl="sibTrans2D1" presStyleIdx="4" presStyleCnt="9"/>
      <dgm:spPr/>
      <dgm:t>
        <a:bodyPr/>
        <a:lstStyle/>
        <a:p>
          <a:endParaRPr lang="pt-BR"/>
        </a:p>
      </dgm:t>
    </dgm:pt>
    <dgm:pt modelId="{F10044AA-0116-4E27-9B26-CDA7278D2064}" type="pres">
      <dgm:prSet presAssocID="{4FB6E05E-C810-41BF-8C91-7334B1EE7708}" presName="middleNode" presStyleCnt="0"/>
      <dgm:spPr/>
    </dgm:pt>
    <dgm:pt modelId="{C0A1F273-05AB-460B-9951-ECDA0AF33D54}" type="pres">
      <dgm:prSet presAssocID="{4FB6E05E-C810-41BF-8C91-7334B1EE7708}" presName="padding" presStyleLbl="node1" presStyleIdx="4" presStyleCnt="10"/>
      <dgm:spPr/>
    </dgm:pt>
    <dgm:pt modelId="{768B65C9-E6CB-4F0B-A37A-9FBEADED4A94}" type="pres">
      <dgm:prSet presAssocID="{4FB6E05E-C810-41BF-8C91-7334B1EE7708}" presName="shape" presStyleLbl="node1" presStyleIdx="5" presStyleCnt="10" custScaleX="329750" custScaleY="129960" custLinFactNeighborY="-2105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AE4A92A-03C6-4AB6-BE84-312DC7535A45}" type="pres">
      <dgm:prSet presAssocID="{6CC5D448-F4C0-447C-87DB-8B2CBFF9F7A4}" presName="sibTrans" presStyleLbl="sibTrans2D1" presStyleIdx="5" presStyleCnt="9"/>
      <dgm:spPr/>
      <dgm:t>
        <a:bodyPr/>
        <a:lstStyle/>
        <a:p>
          <a:endParaRPr lang="pt-BR"/>
        </a:p>
      </dgm:t>
    </dgm:pt>
    <dgm:pt modelId="{89965CA0-40ED-4BE1-9A19-4235848753C5}" type="pres">
      <dgm:prSet presAssocID="{40D6CAE3-693C-498A-BA8E-505BADAAAF3A}" presName="middleNode" presStyleCnt="0"/>
      <dgm:spPr/>
    </dgm:pt>
    <dgm:pt modelId="{78CCC970-ABBE-4B0D-BE06-F8B4B706BD15}" type="pres">
      <dgm:prSet presAssocID="{40D6CAE3-693C-498A-BA8E-505BADAAAF3A}" presName="padding" presStyleLbl="node1" presStyleIdx="5" presStyleCnt="10"/>
      <dgm:spPr/>
    </dgm:pt>
    <dgm:pt modelId="{C854A76E-CA7B-46EF-9E88-F14010B551DC}" type="pres">
      <dgm:prSet presAssocID="{40D6CAE3-693C-498A-BA8E-505BADAAAF3A}" presName="shape" presStyleLbl="node1" presStyleIdx="6" presStyleCnt="10" custScaleX="329750" custScaleY="129960" custLinFactNeighborY="-2105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F070060-2867-486D-ACBF-A807F6D3454E}" type="pres">
      <dgm:prSet presAssocID="{594F2FF5-F8B5-4302-8F14-48C455C3CC68}" presName="sibTrans" presStyleLbl="sibTrans2D1" presStyleIdx="6" presStyleCnt="9"/>
      <dgm:spPr/>
      <dgm:t>
        <a:bodyPr/>
        <a:lstStyle/>
        <a:p>
          <a:endParaRPr lang="pt-BR"/>
        </a:p>
      </dgm:t>
    </dgm:pt>
    <dgm:pt modelId="{6DCA221A-DCA8-4700-9EA6-28659BD6876C}" type="pres">
      <dgm:prSet presAssocID="{5A173D5C-CC7D-4F57-BF9A-8447E2C34E17}" presName="middleNode" presStyleCnt="0"/>
      <dgm:spPr/>
    </dgm:pt>
    <dgm:pt modelId="{C8524A66-D4C7-4C18-BCAE-EE62D102B93F}" type="pres">
      <dgm:prSet presAssocID="{5A173D5C-CC7D-4F57-BF9A-8447E2C34E17}" presName="padding" presStyleLbl="node1" presStyleIdx="6" presStyleCnt="10"/>
      <dgm:spPr/>
    </dgm:pt>
    <dgm:pt modelId="{F1E36712-7A00-49F6-A753-5F824D4CF85E}" type="pres">
      <dgm:prSet presAssocID="{5A173D5C-CC7D-4F57-BF9A-8447E2C34E17}" presName="shape" presStyleLbl="node1" presStyleIdx="7" presStyleCnt="10" custScaleX="329750" custScaleY="129960" custLinFactNeighborY="-2105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5BFD07B-CB9E-4792-85DA-0CDE6459E3D4}" type="pres">
      <dgm:prSet presAssocID="{CC65B536-0D66-455F-BF2D-51892F094103}" presName="sibTrans" presStyleLbl="sibTrans2D1" presStyleIdx="7" presStyleCnt="9"/>
      <dgm:spPr/>
      <dgm:t>
        <a:bodyPr/>
        <a:lstStyle/>
        <a:p>
          <a:endParaRPr lang="pt-BR"/>
        </a:p>
      </dgm:t>
    </dgm:pt>
    <dgm:pt modelId="{4BAE274C-61AD-4C9C-B659-79A498E94CF2}" type="pres">
      <dgm:prSet presAssocID="{A0BF0128-7B38-478F-BA7A-F5BFC7FF3C70}" presName="middleNode" presStyleCnt="0"/>
      <dgm:spPr/>
    </dgm:pt>
    <dgm:pt modelId="{120222FE-5963-4AFF-B480-7D935FC115BE}" type="pres">
      <dgm:prSet presAssocID="{A0BF0128-7B38-478F-BA7A-F5BFC7FF3C70}" presName="padding" presStyleLbl="node1" presStyleIdx="7" presStyleCnt="10"/>
      <dgm:spPr/>
    </dgm:pt>
    <dgm:pt modelId="{CBE0A1CC-C428-43C6-903E-AF4AE6C9307A}" type="pres">
      <dgm:prSet presAssocID="{A0BF0128-7B38-478F-BA7A-F5BFC7FF3C70}" presName="shape" presStyleLbl="node1" presStyleIdx="8" presStyleCnt="10" custScaleX="329750" custScaleY="129960" custLinFactNeighborY="-2105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99C2D72-67EF-4C75-A3E9-BEE3A48950C5}" type="pres">
      <dgm:prSet presAssocID="{C689FE13-96BE-4A6C-8077-6AF0C5D5777D}" presName="sibTrans" presStyleLbl="sibTrans2D1" presStyleIdx="8" presStyleCnt="9"/>
      <dgm:spPr/>
      <dgm:t>
        <a:bodyPr/>
        <a:lstStyle/>
        <a:p>
          <a:endParaRPr lang="pt-BR"/>
        </a:p>
      </dgm:t>
    </dgm:pt>
    <dgm:pt modelId="{4509D2B8-D94E-4DB4-A02A-7A1E4566132E}" type="pres">
      <dgm:prSet presAssocID="{7205C941-BF55-42B1-8765-5F85BDCA41B3}" presName="lastNode" presStyleLbl="node1" presStyleIdx="9" presStyleCnt="10" custScaleX="211259" custScaleY="94686" custLinFactNeighborY="-1404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D684F0E6-F564-4B8E-A656-5C10B3D3F275}" type="presOf" srcId="{B6D6A3A2-1B6C-430D-86E2-5F615508E855}" destId="{A401199F-DE2F-453E-A29B-A4A4E29E7787}" srcOrd="0" destOrd="0" presId="urn:microsoft.com/office/officeart/2005/8/layout/bProcess2"/>
    <dgm:cxn modelId="{DB0A5AAC-8F84-4991-8D2C-EC5FC22834F7}" type="presOf" srcId="{C0D5C0D6-2EB7-42BF-83AC-78BA85E4C3FF}" destId="{76D1296F-81D4-428D-8E3F-7A38A514A023}" srcOrd="0" destOrd="0" presId="urn:microsoft.com/office/officeart/2005/8/layout/bProcess2"/>
    <dgm:cxn modelId="{F3866211-B062-4C9E-8B75-8DBB9785D69B}" type="presOf" srcId="{6905AE37-56D7-410C-9CCA-1C05E4F7733D}" destId="{2B41A215-AD66-4F5E-BE59-662E16716D70}" srcOrd="0" destOrd="0" presId="urn:microsoft.com/office/officeart/2005/8/layout/bProcess2"/>
    <dgm:cxn modelId="{13C18725-5BA1-439C-802E-1FB94C0AB941}" srcId="{7215E49E-E629-41D3-BCCC-638B3AB27096}" destId="{A0BF0128-7B38-478F-BA7A-F5BFC7FF3C70}" srcOrd="8" destOrd="0" parTransId="{F1095B85-814D-4741-A6BE-164927FF8DA5}" sibTransId="{C689FE13-96BE-4A6C-8077-6AF0C5D5777D}"/>
    <dgm:cxn modelId="{C20E15EE-AB0D-4957-AD9D-93B0734B46AD}" type="presOf" srcId="{A0BF0128-7B38-478F-BA7A-F5BFC7FF3C70}" destId="{CBE0A1CC-C428-43C6-903E-AF4AE6C9307A}" srcOrd="0" destOrd="0" presId="urn:microsoft.com/office/officeart/2005/8/layout/bProcess2"/>
    <dgm:cxn modelId="{54A4ACF6-BFE4-44A3-B7C2-B9D9156CC615}" srcId="{7215E49E-E629-41D3-BCCC-638B3AB27096}" destId="{40D6CAE3-693C-498A-BA8E-505BADAAAF3A}" srcOrd="6" destOrd="0" parTransId="{1D15DB45-8CFB-4F19-9551-2A218B3B1D97}" sibTransId="{594F2FF5-F8B5-4302-8F14-48C455C3CC68}"/>
    <dgm:cxn modelId="{6151CA77-404D-4871-905D-963AC5C5CA7F}" srcId="{7215E49E-E629-41D3-BCCC-638B3AB27096}" destId="{02A6F5BA-7816-49EF-87D0-DBFC27ED44F0}" srcOrd="3" destOrd="0" parTransId="{497E2697-3B4B-4306-B156-0F764219C4F2}" sibTransId="{CCB87BAB-914B-4DF3-B9C4-7EA9B263240E}"/>
    <dgm:cxn modelId="{2FB6E869-0CC4-4E5C-8C83-3A23C58FE2A1}" type="presOf" srcId="{6AA803AA-7F12-4987-AB9B-D8F749912BD9}" destId="{CBFA38B0-22A0-4326-9098-4A2E868E3433}" srcOrd="0" destOrd="0" presId="urn:microsoft.com/office/officeart/2005/8/layout/bProcess2"/>
    <dgm:cxn modelId="{09099167-11EF-472E-9D0C-CA9ADC67B580}" type="presOf" srcId="{40D6CAE3-693C-498A-BA8E-505BADAAAF3A}" destId="{C854A76E-CA7B-46EF-9E88-F14010B551DC}" srcOrd="0" destOrd="0" presId="urn:microsoft.com/office/officeart/2005/8/layout/bProcess2"/>
    <dgm:cxn modelId="{CF3B7E67-1A89-4864-B01F-908D90EA7C3D}" type="presOf" srcId="{5A173D5C-CC7D-4F57-BF9A-8447E2C34E17}" destId="{F1E36712-7A00-49F6-A753-5F824D4CF85E}" srcOrd="0" destOrd="0" presId="urn:microsoft.com/office/officeart/2005/8/layout/bProcess2"/>
    <dgm:cxn modelId="{D0A2EAFB-EF8C-40D1-AB62-93054922FB39}" type="presOf" srcId="{FF63CAC6-B942-4C83-9D73-BAD90BFDE28D}" destId="{2360017A-177F-4FD1-97E6-893EA6399300}" srcOrd="0" destOrd="0" presId="urn:microsoft.com/office/officeart/2005/8/layout/bProcess2"/>
    <dgm:cxn modelId="{C7E48A2B-BA77-4643-A5D9-2DE5E5E2B4D8}" srcId="{7215E49E-E629-41D3-BCCC-638B3AB27096}" destId="{ED40BCC5-34E9-4065-8412-52496B6D1A1F}" srcOrd="4" destOrd="0" parTransId="{CD953D7A-0800-4EC9-9625-6676D0E8E150}" sibTransId="{51A6881E-0624-402E-AC6D-345794363122}"/>
    <dgm:cxn modelId="{A1F701E7-7D91-4F89-9E7E-B646A5FB0954}" type="presOf" srcId="{7205C941-BF55-42B1-8765-5F85BDCA41B3}" destId="{4509D2B8-D94E-4DB4-A02A-7A1E4566132E}" srcOrd="0" destOrd="0" presId="urn:microsoft.com/office/officeart/2005/8/layout/bProcess2"/>
    <dgm:cxn modelId="{DEBD469A-26D0-4A1D-A525-34771AB9AF67}" type="presOf" srcId="{099FA904-3DCC-46CD-8C68-ED250305290A}" destId="{E138B001-3B53-4A83-ACA3-CD3929211CFB}" srcOrd="0" destOrd="0" presId="urn:microsoft.com/office/officeart/2005/8/layout/bProcess2"/>
    <dgm:cxn modelId="{2F9824A6-C5A6-479F-A2E7-6A62666F15A2}" type="presOf" srcId="{6CC5D448-F4C0-447C-87DB-8B2CBFF9F7A4}" destId="{0AE4A92A-03C6-4AB6-BE84-312DC7535A45}" srcOrd="0" destOrd="0" presId="urn:microsoft.com/office/officeart/2005/8/layout/bProcess2"/>
    <dgm:cxn modelId="{C7560176-A435-4814-B679-E78A0A5F97BE}" type="presOf" srcId="{51A6881E-0624-402E-AC6D-345794363122}" destId="{D5FEC7B2-7AE0-475E-9FD5-C99E3F21862D}" srcOrd="0" destOrd="0" presId="urn:microsoft.com/office/officeart/2005/8/layout/bProcess2"/>
    <dgm:cxn modelId="{B41A39B8-406A-4679-9E99-591AF6A8FA68}" type="presOf" srcId="{CC65B536-0D66-455F-BF2D-51892F094103}" destId="{15BFD07B-CB9E-4792-85DA-0CDE6459E3D4}" srcOrd="0" destOrd="0" presId="urn:microsoft.com/office/officeart/2005/8/layout/bProcess2"/>
    <dgm:cxn modelId="{64D22F98-05E1-45FA-881B-9F4237492BB3}" type="presOf" srcId="{7215E49E-E629-41D3-BCCC-638B3AB27096}" destId="{10DB7A83-304E-43B9-B9BC-A58D137A350D}" srcOrd="0" destOrd="0" presId="urn:microsoft.com/office/officeart/2005/8/layout/bProcess2"/>
    <dgm:cxn modelId="{0F00ABDB-562B-4E2F-8E2C-BEA8AE188B14}" type="presOf" srcId="{594F2FF5-F8B5-4302-8F14-48C455C3CC68}" destId="{BF070060-2867-486D-ACBF-A807F6D3454E}" srcOrd="0" destOrd="0" presId="urn:microsoft.com/office/officeart/2005/8/layout/bProcess2"/>
    <dgm:cxn modelId="{CE5CA5DC-BC16-448D-8386-5AB523AE8861}" srcId="{7215E49E-E629-41D3-BCCC-638B3AB27096}" destId="{7205C941-BF55-42B1-8765-5F85BDCA41B3}" srcOrd="9" destOrd="0" parTransId="{C1C6D013-D2BC-4083-856D-675165964187}" sibTransId="{B1DA8196-B5E3-427E-A086-B5FB261A24D0}"/>
    <dgm:cxn modelId="{4A96C488-11F4-4442-97E3-C52EE553275E}" srcId="{7215E49E-E629-41D3-BCCC-638B3AB27096}" destId="{099FA904-3DCC-46CD-8C68-ED250305290A}" srcOrd="1" destOrd="0" parTransId="{FE11522E-2C19-42C3-B37C-9D3993D14113}" sibTransId="{B6D6A3A2-1B6C-430D-86E2-5F615508E855}"/>
    <dgm:cxn modelId="{32553A77-8411-4668-ADF6-D3F5983D4814}" srcId="{7215E49E-E629-41D3-BCCC-638B3AB27096}" destId="{4FB6E05E-C810-41BF-8C91-7334B1EE7708}" srcOrd="5" destOrd="0" parTransId="{E7F76464-5CB0-4B8B-8745-DEDBEFAF43C7}" sibTransId="{6CC5D448-F4C0-447C-87DB-8B2CBFF9F7A4}"/>
    <dgm:cxn modelId="{72D8A7EC-D4DA-4C0A-BAD5-48BBC41BE01B}" srcId="{7215E49E-E629-41D3-BCCC-638B3AB27096}" destId="{FF63CAC6-B942-4C83-9D73-BAD90BFDE28D}" srcOrd="2" destOrd="0" parTransId="{BB0C5869-01DC-4866-84D8-78736645FD22}" sibTransId="{6905AE37-56D7-410C-9CCA-1C05E4F7733D}"/>
    <dgm:cxn modelId="{BEB0A01F-727F-4945-8A8C-59A621E0FE6C}" srcId="{7215E49E-E629-41D3-BCCC-638B3AB27096}" destId="{5A173D5C-CC7D-4F57-BF9A-8447E2C34E17}" srcOrd="7" destOrd="0" parTransId="{6ABE469F-074D-434D-A17B-E6902D8AF8D2}" sibTransId="{CC65B536-0D66-455F-BF2D-51892F094103}"/>
    <dgm:cxn modelId="{B29EA064-82F8-4EDB-91BF-7FDE695971DB}" srcId="{7215E49E-E629-41D3-BCCC-638B3AB27096}" destId="{C0D5C0D6-2EB7-42BF-83AC-78BA85E4C3FF}" srcOrd="0" destOrd="0" parTransId="{F6040141-87F1-40C4-B295-EE70063F01A8}" sibTransId="{6AA803AA-7F12-4987-AB9B-D8F749912BD9}"/>
    <dgm:cxn modelId="{F7409357-B246-42D3-8266-FD811D95FB2C}" type="presOf" srcId="{CCB87BAB-914B-4DF3-B9C4-7EA9B263240E}" destId="{54DA9A6F-B4A4-47FF-81CB-4274D4B3ACB1}" srcOrd="0" destOrd="0" presId="urn:microsoft.com/office/officeart/2005/8/layout/bProcess2"/>
    <dgm:cxn modelId="{B6DB0AD8-6926-4624-B65A-DA1A84D45186}" type="presOf" srcId="{02A6F5BA-7816-49EF-87D0-DBFC27ED44F0}" destId="{296BA804-0EAB-4ADD-AF61-86BA5F5F5539}" srcOrd="0" destOrd="0" presId="urn:microsoft.com/office/officeart/2005/8/layout/bProcess2"/>
    <dgm:cxn modelId="{2CCEDD46-734A-47CF-B851-099BC84F56C9}" type="presOf" srcId="{C689FE13-96BE-4A6C-8077-6AF0C5D5777D}" destId="{C99C2D72-67EF-4C75-A3E9-BEE3A48950C5}" srcOrd="0" destOrd="0" presId="urn:microsoft.com/office/officeart/2005/8/layout/bProcess2"/>
    <dgm:cxn modelId="{43B067EF-E26E-4FC3-8E5F-BFA90E7A4FEF}" type="presOf" srcId="{4FB6E05E-C810-41BF-8C91-7334B1EE7708}" destId="{768B65C9-E6CB-4F0B-A37A-9FBEADED4A94}" srcOrd="0" destOrd="0" presId="urn:microsoft.com/office/officeart/2005/8/layout/bProcess2"/>
    <dgm:cxn modelId="{BC100F6E-4BCA-4592-8AAD-2C886BD5B2D5}" type="presOf" srcId="{ED40BCC5-34E9-4065-8412-52496B6D1A1F}" destId="{D5CE2071-219D-44EC-B273-75F92EB985A1}" srcOrd="0" destOrd="0" presId="urn:microsoft.com/office/officeart/2005/8/layout/bProcess2"/>
    <dgm:cxn modelId="{AAD4A590-2003-49BD-AD3B-23BDAE47374B}" type="presParOf" srcId="{10DB7A83-304E-43B9-B9BC-A58D137A350D}" destId="{76D1296F-81D4-428D-8E3F-7A38A514A023}" srcOrd="0" destOrd="0" presId="urn:microsoft.com/office/officeart/2005/8/layout/bProcess2"/>
    <dgm:cxn modelId="{5EC66FAA-880D-4A26-8317-77B4C890BCD9}" type="presParOf" srcId="{10DB7A83-304E-43B9-B9BC-A58D137A350D}" destId="{CBFA38B0-22A0-4326-9098-4A2E868E3433}" srcOrd="1" destOrd="0" presId="urn:microsoft.com/office/officeart/2005/8/layout/bProcess2"/>
    <dgm:cxn modelId="{8811CE02-5572-42E8-87A4-194F5FA4F1AB}" type="presParOf" srcId="{10DB7A83-304E-43B9-B9BC-A58D137A350D}" destId="{077BBDFC-F01F-46DB-ABE9-15B562C043C7}" srcOrd="2" destOrd="0" presId="urn:microsoft.com/office/officeart/2005/8/layout/bProcess2"/>
    <dgm:cxn modelId="{4DD096F7-2A84-4C91-942B-0F13C829C328}" type="presParOf" srcId="{077BBDFC-F01F-46DB-ABE9-15B562C043C7}" destId="{1D960361-0A89-46D3-B053-0083B2FA148E}" srcOrd="0" destOrd="0" presId="urn:microsoft.com/office/officeart/2005/8/layout/bProcess2"/>
    <dgm:cxn modelId="{44C488A0-346F-4C4D-A53B-1F630DECF8AF}" type="presParOf" srcId="{077BBDFC-F01F-46DB-ABE9-15B562C043C7}" destId="{E138B001-3B53-4A83-ACA3-CD3929211CFB}" srcOrd="1" destOrd="0" presId="urn:microsoft.com/office/officeart/2005/8/layout/bProcess2"/>
    <dgm:cxn modelId="{A0ECA48F-1617-4606-805C-FE24608B1F69}" type="presParOf" srcId="{10DB7A83-304E-43B9-B9BC-A58D137A350D}" destId="{A401199F-DE2F-453E-A29B-A4A4E29E7787}" srcOrd="3" destOrd="0" presId="urn:microsoft.com/office/officeart/2005/8/layout/bProcess2"/>
    <dgm:cxn modelId="{67DDFB59-5006-48EE-9E34-E93FA01F3D64}" type="presParOf" srcId="{10DB7A83-304E-43B9-B9BC-A58D137A350D}" destId="{D92C7CB1-9D82-4FB5-94FC-8C8B29ED525E}" srcOrd="4" destOrd="0" presId="urn:microsoft.com/office/officeart/2005/8/layout/bProcess2"/>
    <dgm:cxn modelId="{F79CC761-F904-45A8-A558-F01F2F878F21}" type="presParOf" srcId="{D92C7CB1-9D82-4FB5-94FC-8C8B29ED525E}" destId="{C65988A2-28B9-4410-A217-815C7CF40569}" srcOrd="0" destOrd="0" presId="urn:microsoft.com/office/officeart/2005/8/layout/bProcess2"/>
    <dgm:cxn modelId="{8F1B3FF5-BA18-43BB-B2D9-B5BFA5C65C3F}" type="presParOf" srcId="{D92C7CB1-9D82-4FB5-94FC-8C8B29ED525E}" destId="{2360017A-177F-4FD1-97E6-893EA6399300}" srcOrd="1" destOrd="0" presId="urn:microsoft.com/office/officeart/2005/8/layout/bProcess2"/>
    <dgm:cxn modelId="{D8ECE7B2-5AF6-46E1-97DD-17B09E2952DF}" type="presParOf" srcId="{10DB7A83-304E-43B9-B9BC-A58D137A350D}" destId="{2B41A215-AD66-4F5E-BE59-662E16716D70}" srcOrd="5" destOrd="0" presId="urn:microsoft.com/office/officeart/2005/8/layout/bProcess2"/>
    <dgm:cxn modelId="{B71E1A33-63CA-4B29-81C3-A1A500345671}" type="presParOf" srcId="{10DB7A83-304E-43B9-B9BC-A58D137A350D}" destId="{16F364C7-DFB0-40CE-A8CF-755951F77E3A}" srcOrd="6" destOrd="0" presId="urn:microsoft.com/office/officeart/2005/8/layout/bProcess2"/>
    <dgm:cxn modelId="{83321BD9-4101-46F2-96FA-4395E600D7F0}" type="presParOf" srcId="{16F364C7-DFB0-40CE-A8CF-755951F77E3A}" destId="{9DA013EE-4212-4D3F-8D66-F47D28FADA80}" srcOrd="0" destOrd="0" presId="urn:microsoft.com/office/officeart/2005/8/layout/bProcess2"/>
    <dgm:cxn modelId="{D61F5B6F-76AD-4C24-AA2A-30B2D367443B}" type="presParOf" srcId="{16F364C7-DFB0-40CE-A8CF-755951F77E3A}" destId="{296BA804-0EAB-4ADD-AF61-86BA5F5F5539}" srcOrd="1" destOrd="0" presId="urn:microsoft.com/office/officeart/2005/8/layout/bProcess2"/>
    <dgm:cxn modelId="{D98D9DCE-BCA4-4358-9634-D661F717FC78}" type="presParOf" srcId="{10DB7A83-304E-43B9-B9BC-A58D137A350D}" destId="{54DA9A6F-B4A4-47FF-81CB-4274D4B3ACB1}" srcOrd="7" destOrd="0" presId="urn:microsoft.com/office/officeart/2005/8/layout/bProcess2"/>
    <dgm:cxn modelId="{EDD4E759-BF2E-4D41-A3D9-678428E612CE}" type="presParOf" srcId="{10DB7A83-304E-43B9-B9BC-A58D137A350D}" destId="{C1A797E0-F3C0-4D4E-ACE6-535B566AB5DE}" srcOrd="8" destOrd="0" presId="urn:microsoft.com/office/officeart/2005/8/layout/bProcess2"/>
    <dgm:cxn modelId="{986D25B5-9814-42E2-B1E3-9067E8B27D32}" type="presParOf" srcId="{C1A797E0-F3C0-4D4E-ACE6-535B566AB5DE}" destId="{681F7439-2F58-4C04-B3A3-0E1F0F30680F}" srcOrd="0" destOrd="0" presId="urn:microsoft.com/office/officeart/2005/8/layout/bProcess2"/>
    <dgm:cxn modelId="{E65DDB5D-F5FA-4773-BEED-BD361695D97D}" type="presParOf" srcId="{C1A797E0-F3C0-4D4E-ACE6-535B566AB5DE}" destId="{D5CE2071-219D-44EC-B273-75F92EB985A1}" srcOrd="1" destOrd="0" presId="urn:microsoft.com/office/officeart/2005/8/layout/bProcess2"/>
    <dgm:cxn modelId="{0DFB68A5-F4B2-4C42-8905-1FDF0E7EAF7B}" type="presParOf" srcId="{10DB7A83-304E-43B9-B9BC-A58D137A350D}" destId="{D5FEC7B2-7AE0-475E-9FD5-C99E3F21862D}" srcOrd="9" destOrd="0" presId="urn:microsoft.com/office/officeart/2005/8/layout/bProcess2"/>
    <dgm:cxn modelId="{885D9AA1-2C6D-46A5-BB7A-7D7A67FADAB9}" type="presParOf" srcId="{10DB7A83-304E-43B9-B9BC-A58D137A350D}" destId="{F10044AA-0116-4E27-9B26-CDA7278D2064}" srcOrd="10" destOrd="0" presId="urn:microsoft.com/office/officeart/2005/8/layout/bProcess2"/>
    <dgm:cxn modelId="{CCE60A69-68FF-47EB-9425-BB7B40D91762}" type="presParOf" srcId="{F10044AA-0116-4E27-9B26-CDA7278D2064}" destId="{C0A1F273-05AB-460B-9951-ECDA0AF33D54}" srcOrd="0" destOrd="0" presId="urn:microsoft.com/office/officeart/2005/8/layout/bProcess2"/>
    <dgm:cxn modelId="{C561FDBF-330C-4E7A-B059-15CA493B38F0}" type="presParOf" srcId="{F10044AA-0116-4E27-9B26-CDA7278D2064}" destId="{768B65C9-E6CB-4F0B-A37A-9FBEADED4A94}" srcOrd="1" destOrd="0" presId="urn:microsoft.com/office/officeart/2005/8/layout/bProcess2"/>
    <dgm:cxn modelId="{9C23182C-1586-4110-81C4-50DD51597EE8}" type="presParOf" srcId="{10DB7A83-304E-43B9-B9BC-A58D137A350D}" destId="{0AE4A92A-03C6-4AB6-BE84-312DC7535A45}" srcOrd="11" destOrd="0" presId="urn:microsoft.com/office/officeart/2005/8/layout/bProcess2"/>
    <dgm:cxn modelId="{3EEF3B47-72C2-4B5C-B781-C39D2D47F5E6}" type="presParOf" srcId="{10DB7A83-304E-43B9-B9BC-A58D137A350D}" destId="{89965CA0-40ED-4BE1-9A19-4235848753C5}" srcOrd="12" destOrd="0" presId="urn:microsoft.com/office/officeart/2005/8/layout/bProcess2"/>
    <dgm:cxn modelId="{AE7214FD-301C-4A4C-8DC3-EBDADE46213E}" type="presParOf" srcId="{89965CA0-40ED-4BE1-9A19-4235848753C5}" destId="{78CCC970-ABBE-4B0D-BE06-F8B4B706BD15}" srcOrd="0" destOrd="0" presId="urn:microsoft.com/office/officeart/2005/8/layout/bProcess2"/>
    <dgm:cxn modelId="{E191A76C-B6D6-49BF-80E1-909EAB5D29A2}" type="presParOf" srcId="{89965CA0-40ED-4BE1-9A19-4235848753C5}" destId="{C854A76E-CA7B-46EF-9E88-F14010B551DC}" srcOrd="1" destOrd="0" presId="urn:microsoft.com/office/officeart/2005/8/layout/bProcess2"/>
    <dgm:cxn modelId="{578D5325-25D0-4BCE-86F4-7B857691FADE}" type="presParOf" srcId="{10DB7A83-304E-43B9-B9BC-A58D137A350D}" destId="{BF070060-2867-486D-ACBF-A807F6D3454E}" srcOrd="13" destOrd="0" presId="urn:microsoft.com/office/officeart/2005/8/layout/bProcess2"/>
    <dgm:cxn modelId="{88C42AFD-FC7A-42CB-8972-A789C2B52332}" type="presParOf" srcId="{10DB7A83-304E-43B9-B9BC-A58D137A350D}" destId="{6DCA221A-DCA8-4700-9EA6-28659BD6876C}" srcOrd="14" destOrd="0" presId="urn:microsoft.com/office/officeart/2005/8/layout/bProcess2"/>
    <dgm:cxn modelId="{478100AD-EB39-4496-ACF9-A94B5B9F40CD}" type="presParOf" srcId="{6DCA221A-DCA8-4700-9EA6-28659BD6876C}" destId="{C8524A66-D4C7-4C18-BCAE-EE62D102B93F}" srcOrd="0" destOrd="0" presId="urn:microsoft.com/office/officeart/2005/8/layout/bProcess2"/>
    <dgm:cxn modelId="{F2B99386-B9B5-4CDC-B289-0D3C40AB8B6B}" type="presParOf" srcId="{6DCA221A-DCA8-4700-9EA6-28659BD6876C}" destId="{F1E36712-7A00-49F6-A753-5F824D4CF85E}" srcOrd="1" destOrd="0" presId="urn:microsoft.com/office/officeart/2005/8/layout/bProcess2"/>
    <dgm:cxn modelId="{7FCF3FC8-FF7E-4FD0-A3D9-6D5C6D04D679}" type="presParOf" srcId="{10DB7A83-304E-43B9-B9BC-A58D137A350D}" destId="{15BFD07B-CB9E-4792-85DA-0CDE6459E3D4}" srcOrd="15" destOrd="0" presId="urn:microsoft.com/office/officeart/2005/8/layout/bProcess2"/>
    <dgm:cxn modelId="{62E3A3FE-A8F0-4EC6-BD49-E415D19E1628}" type="presParOf" srcId="{10DB7A83-304E-43B9-B9BC-A58D137A350D}" destId="{4BAE274C-61AD-4C9C-B659-79A498E94CF2}" srcOrd="16" destOrd="0" presId="urn:microsoft.com/office/officeart/2005/8/layout/bProcess2"/>
    <dgm:cxn modelId="{79EDBC72-97F7-4D45-AE4B-95ED8FBD4367}" type="presParOf" srcId="{4BAE274C-61AD-4C9C-B659-79A498E94CF2}" destId="{120222FE-5963-4AFF-B480-7D935FC115BE}" srcOrd="0" destOrd="0" presId="urn:microsoft.com/office/officeart/2005/8/layout/bProcess2"/>
    <dgm:cxn modelId="{686F9DF5-5CD8-4833-8188-7E012B2E6EE5}" type="presParOf" srcId="{4BAE274C-61AD-4C9C-B659-79A498E94CF2}" destId="{CBE0A1CC-C428-43C6-903E-AF4AE6C9307A}" srcOrd="1" destOrd="0" presId="urn:microsoft.com/office/officeart/2005/8/layout/bProcess2"/>
    <dgm:cxn modelId="{FE5F5F26-157B-419F-921D-DE583B2D5180}" type="presParOf" srcId="{10DB7A83-304E-43B9-B9BC-A58D137A350D}" destId="{C99C2D72-67EF-4C75-A3E9-BEE3A48950C5}" srcOrd="17" destOrd="0" presId="urn:microsoft.com/office/officeart/2005/8/layout/bProcess2"/>
    <dgm:cxn modelId="{22B2AF2E-916C-42C9-A535-7D373FFB1AC5}" type="presParOf" srcId="{10DB7A83-304E-43B9-B9BC-A58D137A350D}" destId="{4509D2B8-D94E-4DB4-A02A-7A1E4566132E}" srcOrd="18" destOrd="0" presId="urn:microsoft.com/office/officeart/2005/8/layout/bProcess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ECEA1-B02B-4605-86D3-4B9D4C2BBF6F}" type="datetimeFigureOut">
              <a:rPr lang="pt-BR" smtClean="0"/>
              <a:pPr/>
              <a:t>06/12/2008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AA08E-056D-4C44-B7A9-BEB7F363CB1E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ângulo retângulo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grpSp>
        <p:nvGrpSpPr>
          <p:cNvPr id="2" name="Grupo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a liv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Forma liv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Forma liv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Conector reto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741B82A-0E00-43E0-8C49-330383AC3705}" type="datetimeFigureOut">
              <a:rPr lang="pt-BR" smtClean="0"/>
              <a:pPr/>
              <a:t>06/12/2008</a:t>
            </a:fld>
            <a:endParaRPr lang="pt-BR" dirty="0"/>
          </a:p>
        </p:txBody>
      </p:sp>
      <p:sp>
        <p:nvSpPr>
          <p:cNvPr id="19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pt-BR" dirty="0"/>
          </a:p>
        </p:txBody>
      </p:sp>
      <p:sp>
        <p:nvSpPr>
          <p:cNvPr id="27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B7F13FE-A267-4E12-8AD2-EA661B69EBE6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41B82A-0E00-43E0-8C49-330383AC3705}" type="datetimeFigureOut">
              <a:rPr lang="pt-BR" smtClean="0"/>
              <a:pPr/>
              <a:t>06/12/2008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7F13FE-A267-4E12-8AD2-EA661B69EBE6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41B82A-0E00-43E0-8C49-330383AC3705}" type="datetimeFigureOut">
              <a:rPr lang="pt-BR" smtClean="0"/>
              <a:pPr/>
              <a:t>06/12/2008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7F13FE-A267-4E12-8AD2-EA661B69EBE6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41B82A-0E00-43E0-8C49-330383AC3705}" type="datetimeFigureOut">
              <a:rPr lang="pt-BR" smtClean="0"/>
              <a:pPr/>
              <a:t>06/12/2008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7F13FE-A267-4E12-8AD2-EA661B69EBE6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41B82A-0E00-43E0-8C49-330383AC3705}" type="datetimeFigureOut">
              <a:rPr lang="pt-BR" smtClean="0"/>
              <a:pPr/>
              <a:t>06/12/2008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7F13FE-A267-4E12-8AD2-EA661B69EBE6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7" name="Divis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Divis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41B82A-0E00-43E0-8C49-330383AC3705}" type="datetimeFigureOut">
              <a:rPr lang="pt-BR" smtClean="0"/>
              <a:pPr/>
              <a:t>06/12/2008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7F13FE-A267-4E12-8AD2-EA661B69EBE6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41B82A-0E00-43E0-8C49-330383AC3705}" type="datetimeFigureOut">
              <a:rPr lang="pt-BR" smtClean="0"/>
              <a:pPr/>
              <a:t>06/12/2008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7F13FE-A267-4E12-8AD2-EA661B69EBE6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41B82A-0E00-43E0-8C49-330383AC3705}" type="datetimeFigureOut">
              <a:rPr lang="pt-BR" smtClean="0"/>
              <a:pPr/>
              <a:t>06/12/2008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7F13FE-A267-4E12-8AD2-EA661B69EBE6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41B82A-0E00-43E0-8C49-330383AC3705}" type="datetimeFigureOut">
              <a:rPr lang="pt-BR" smtClean="0"/>
              <a:pPr/>
              <a:t>06/12/2008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7F13FE-A267-4E12-8AD2-EA661B69EBE6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741B82A-0E00-43E0-8C49-330383AC3705}" type="datetimeFigureOut">
              <a:rPr lang="pt-BR" smtClean="0"/>
              <a:pPr/>
              <a:t>06/12/2008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7F13FE-A267-4E12-8AD2-EA661B69EBE6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t-BR" dirty="0" smtClean="0"/>
              <a:t>Clique no ícone para adicionar uma imagem</a:t>
            </a:r>
            <a:endParaRPr kumimoji="0" lang="en-US" dirty="0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741B82A-0E00-43E0-8C49-330383AC3705}" type="datetimeFigureOut">
              <a:rPr lang="pt-BR" smtClean="0"/>
              <a:pPr/>
              <a:t>06/12/2008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B7F13FE-A267-4E12-8AD2-EA661B69EBE6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Triângulo retângulo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Conector reto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ivis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Divis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a livre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Forma livre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Triângulo retângu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Conector reto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ço Reservado para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0" name="Espaço Reservado para Texto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741B82A-0E00-43E0-8C49-330383AC3705}" type="datetimeFigureOut">
              <a:rPr lang="pt-BR" smtClean="0"/>
              <a:pPr/>
              <a:t>06/12/2008</a:t>
            </a:fld>
            <a:endParaRPr lang="pt-BR" dirty="0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pt-BR" dirty="0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B7F13FE-A267-4E12-8AD2-EA661B69EBE6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ortalidade_Empresarial_03730.pptx" TargetMode="Externa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hyperlink" Target="Mortalidade_Empresarial_03730.ppt" TargetMode="Externa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Mortalidade_Empresarial_03730.ppt" TargetMode="Externa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2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2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3.png"/><Relationship Id="rId4" Type="http://schemas.openxmlformats.org/officeDocument/2006/relationships/hyperlink" Target="http://asnovidades.com.br/2008/quantidade-de-eleitores-do-brasil/" TargetMode="Externa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uetech.com.br/webtvconsole/usuario/webtvconsole.php?console=30&amp;canal=12&amp;video=3598" TargetMode="Externa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de cantos arredondados 3"/>
          <p:cNvSpPr/>
          <p:nvPr/>
        </p:nvSpPr>
        <p:spPr>
          <a:xfrm>
            <a:off x="1500166" y="1500174"/>
            <a:ext cx="6500858" cy="157163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curso de MBA em Marketing Estratégico FIC</a:t>
            </a:r>
          </a:p>
          <a:p>
            <a:pPr algn="ctr"/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Turma III</a:t>
            </a:r>
          </a:p>
          <a:p>
            <a:pPr algn="ctr"/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(29/11 e 6/12/2008)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 t="3506"/>
          <a:stretch>
            <a:fillRect/>
          </a:stretch>
        </p:blipFill>
        <p:spPr bwMode="auto">
          <a:xfrm flipH="1">
            <a:off x="7715272" y="3714752"/>
            <a:ext cx="1428728" cy="1357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t="7914"/>
          <a:stretch>
            <a:fillRect/>
          </a:stretch>
        </p:blipFill>
        <p:spPr bwMode="auto">
          <a:xfrm flipH="1">
            <a:off x="5500694" y="3714752"/>
            <a:ext cx="2164710" cy="13489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 t="8217"/>
          <a:stretch>
            <a:fillRect/>
          </a:stretch>
        </p:blipFill>
        <p:spPr bwMode="auto">
          <a:xfrm flipH="1">
            <a:off x="3786182" y="3714751"/>
            <a:ext cx="1692304" cy="1372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Documents and Settings\Lidiane\Meus documentos\Minhas imagens\sb10066875q-001.jpg"/>
          <p:cNvPicPr>
            <a:picLocks noChangeAspect="1" noChangeArrowheads="1"/>
          </p:cNvPicPr>
          <p:nvPr/>
        </p:nvPicPr>
        <p:blipFill>
          <a:blip r:embed="rId5"/>
          <a:srcRect t="9278"/>
          <a:stretch>
            <a:fillRect/>
          </a:stretch>
        </p:blipFill>
        <p:spPr bwMode="auto">
          <a:xfrm>
            <a:off x="-32" y="3675065"/>
            <a:ext cx="2000264" cy="1397009"/>
          </a:xfrm>
          <a:prstGeom prst="rect">
            <a:avLst/>
          </a:prstGeom>
          <a:noFill/>
        </p:spPr>
      </p:pic>
      <p:pic>
        <p:nvPicPr>
          <p:cNvPr id="1027" name="Picture 3" descr="C:\Documents and Settings\Lidiane\Meus documentos\Minhas imagens\7567726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00232" y="3714752"/>
            <a:ext cx="1762125" cy="137602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71439" y="1397003"/>
          <a:ext cx="8929717" cy="367507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275671"/>
                <a:gridCol w="1500793"/>
                <a:gridCol w="1487273"/>
                <a:gridCol w="1206719"/>
                <a:gridCol w="1206719"/>
                <a:gridCol w="1180972"/>
                <a:gridCol w="1071570"/>
              </a:tblGrid>
              <a:tr h="521897"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0" dirty="0" smtClean="0"/>
                        <a:t>Região/Ano</a:t>
                      </a:r>
                      <a:endParaRPr lang="pt-BR" sz="1600" b="1" noProof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0" smtClean="0"/>
                        <a:t>Brasil</a:t>
                      </a:r>
                      <a:endParaRPr lang="pt-BR" sz="1600" b="1" noProof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0" smtClean="0"/>
                        <a:t>Centro Oeste</a:t>
                      </a:r>
                      <a:endParaRPr lang="pt-BR" sz="1600" b="1" noProof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0" smtClean="0"/>
                        <a:t>Norte</a:t>
                      </a:r>
                      <a:endParaRPr lang="pt-BR" sz="1600" b="1" noProof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0" smtClean="0"/>
                        <a:t>Nordeste</a:t>
                      </a:r>
                      <a:endParaRPr lang="pt-BR" sz="1600" b="1" noProof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0" smtClean="0"/>
                        <a:t>Sudeste</a:t>
                      </a:r>
                      <a:endParaRPr lang="pt-BR" sz="1600" b="1" noProof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noProof="0" dirty="0" smtClean="0"/>
                        <a:t>Sul</a:t>
                      </a:r>
                      <a:endParaRPr lang="pt-BR" sz="1600" b="1" noProof="0" dirty="0"/>
                    </a:p>
                  </a:txBody>
                  <a:tcPr marL="0" marR="0" marT="0" marB="0" anchor="ctr"/>
                </a:tc>
              </a:tr>
              <a:tr h="521897"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2000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59,9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53,9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53,4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62,7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61,1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58,9</a:t>
                      </a:r>
                    </a:p>
                  </a:txBody>
                  <a:tcPr marL="0" marR="0" marT="0" marB="0" anchor="ctr"/>
                </a:tc>
              </a:tr>
              <a:tr h="521897"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2001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56,4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54,6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51,6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53,4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56,7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60,1</a:t>
                      </a:r>
                    </a:p>
                  </a:txBody>
                  <a:tcPr marL="0" marR="0" marT="0" marB="0" anchor="ctr"/>
                </a:tc>
              </a:tr>
              <a:tr h="521897"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2002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49,4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49,4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47,5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46,7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48,9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52,9</a:t>
                      </a:r>
                    </a:p>
                  </a:txBody>
                  <a:tcPr marL="0" marR="0" marT="0" marB="0" anchor="ctr"/>
                </a:tc>
              </a:tr>
              <a:tr h="521897"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2003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35,9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37,2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27,8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38,6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39,1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36,3</a:t>
                      </a:r>
                    </a:p>
                  </a:txBody>
                  <a:tcPr marL="0" marR="0" marT="0" marB="0" anchor="ctr"/>
                </a:tc>
              </a:tr>
              <a:tr h="521897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2004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31,3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34,6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28,4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29,0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28,1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36,6</a:t>
                      </a:r>
                    </a:p>
                  </a:txBody>
                  <a:tcPr marL="0" marR="0" marT="0" marB="0" anchor="ctr"/>
                </a:tc>
              </a:tr>
              <a:tr h="54368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2005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22,0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21,6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29,9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18,9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16,1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23,9</a:t>
                      </a:r>
                      <a:endParaRPr lang="pt-BR" sz="1600" dirty="0"/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964200" y="5072074"/>
            <a:ext cx="611577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Fonte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: ‘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Taxa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de 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Sobrevivência</a:t>
            </a:r>
            <a:r>
              <a:rPr kumimoji="0" lang="en-US" sz="1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e 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Mortalidade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das Micro e 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Pequenas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Empresas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’ 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Sebrae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/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Vox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Populi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(2007)</a:t>
            </a:r>
          </a:p>
        </p:txBody>
      </p:sp>
      <p:sp>
        <p:nvSpPr>
          <p:cNvPr id="10" name="CaixaDeTexto 9">
            <a:hlinkClick r:id="rId2" action="ppaction://hlinkpres?slideindex=1&amp;slidetitle="/>
          </p:cNvPr>
          <p:cNvSpPr txBox="1"/>
          <p:nvPr/>
        </p:nvSpPr>
        <p:spPr>
          <a:xfrm>
            <a:off x="2714612" y="500042"/>
            <a:ext cx="3518912" cy="600164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400" dirty="0" smtClean="0"/>
              <a:t>Taxa de Mortalidade</a:t>
            </a:r>
            <a:endParaRPr lang="pt-BR" sz="2400" dirty="0"/>
          </a:p>
        </p:txBody>
      </p:sp>
      <p:sp>
        <p:nvSpPr>
          <p:cNvPr id="11" name="Retângulo de cantos arredondados 10"/>
          <p:cNvSpPr/>
          <p:nvPr/>
        </p:nvSpPr>
        <p:spPr>
          <a:xfrm>
            <a:off x="5657864" y="2000240"/>
            <a:ext cx="914400" cy="35719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de cantos arredondados 11"/>
          <p:cNvSpPr/>
          <p:nvPr/>
        </p:nvSpPr>
        <p:spPr>
          <a:xfrm>
            <a:off x="6858016" y="2000240"/>
            <a:ext cx="914400" cy="35719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de cantos arredondados 12"/>
          <p:cNvSpPr/>
          <p:nvPr/>
        </p:nvSpPr>
        <p:spPr>
          <a:xfrm>
            <a:off x="5643570" y="4572008"/>
            <a:ext cx="914400" cy="35719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 de cantos arredondados 13"/>
          <p:cNvSpPr/>
          <p:nvPr/>
        </p:nvSpPr>
        <p:spPr>
          <a:xfrm>
            <a:off x="6843722" y="4572008"/>
            <a:ext cx="914400" cy="35719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hlinkClick r:id="rId2" action="ppaction://hlinkpres?slideindex=1&amp;slidetitle="/>
          </p:cNvPr>
          <p:cNvSpPr txBox="1"/>
          <p:nvPr/>
        </p:nvSpPr>
        <p:spPr>
          <a:xfrm>
            <a:off x="2481848" y="500042"/>
            <a:ext cx="4018978" cy="64633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400" dirty="0" smtClean="0"/>
              <a:t>Motivos de Mortalidade</a:t>
            </a:r>
            <a:endParaRPr lang="pt-BR" sz="2400" dirty="0"/>
          </a:p>
        </p:txBody>
      </p:sp>
      <p:graphicFrame>
        <p:nvGraphicFramePr>
          <p:cNvPr id="4" name="Diagrama 3"/>
          <p:cNvGraphicFramePr/>
          <p:nvPr/>
        </p:nvGraphicFramePr>
        <p:xfrm>
          <a:off x="142844" y="1397000"/>
          <a:ext cx="900115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Arie de Ge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000892" y="2786058"/>
            <a:ext cx="1857388" cy="274185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/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Texto explicativo retangular com cantos arredondados 2"/>
          <p:cNvSpPr/>
          <p:nvPr/>
        </p:nvSpPr>
        <p:spPr>
          <a:xfrm>
            <a:off x="571472" y="500042"/>
            <a:ext cx="6143652" cy="3635038"/>
          </a:xfrm>
          <a:prstGeom prst="wedgeRoundRectCallout">
            <a:avLst>
              <a:gd name="adj1" fmla="val 63590"/>
              <a:gd name="adj2" fmla="val 42236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</a:pPr>
            <a:r>
              <a:rPr lang="pt-BR" sz="2000" dirty="0" smtClean="0"/>
              <a:t>As empresas tendem a morrer cedo porque os seus líderes se concentram na produção e no lucro e se esquecem que a empresa é uma instituição - como outras - que é uma comunidade de seres humanos que deveria estar no negócio para sobreviver, e não para morrer passado algum tempo.</a:t>
            </a:r>
          </a:p>
        </p:txBody>
      </p:sp>
      <p:sp>
        <p:nvSpPr>
          <p:cNvPr id="4" name="Retângulo 3"/>
          <p:cNvSpPr/>
          <p:nvPr/>
        </p:nvSpPr>
        <p:spPr>
          <a:xfrm>
            <a:off x="7151946" y="5764429"/>
            <a:ext cx="14205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/>
              <a:t>ARIE DE GEUS </a:t>
            </a:r>
            <a:endParaRPr lang="pt-BR" sz="1400" i="1" dirty="0"/>
          </a:p>
        </p:txBody>
      </p:sp>
      <p:sp>
        <p:nvSpPr>
          <p:cNvPr id="5" name="Retângulo 4"/>
          <p:cNvSpPr/>
          <p:nvPr/>
        </p:nvSpPr>
        <p:spPr>
          <a:xfrm>
            <a:off x="2714612" y="6334780"/>
            <a:ext cx="6429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BR" sz="1200" dirty="0" smtClean="0"/>
              <a:t>Fez carreira na Shell entre 1951 e 1989</a:t>
            </a:r>
          </a:p>
          <a:p>
            <a:pPr algn="r"/>
            <a:r>
              <a:rPr lang="pt-BR" sz="1200" dirty="0" smtClean="0"/>
              <a:t>Entre 1971 e 1978 no Brasil como vice-presidente da Shell Brasil </a:t>
            </a:r>
            <a:endParaRPr lang="pt-BR" sz="1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Arie de Ge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000892" y="2786058"/>
            <a:ext cx="1857388" cy="274185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/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Texto explicativo retangular com cantos arredondados 2"/>
          <p:cNvSpPr/>
          <p:nvPr/>
        </p:nvSpPr>
        <p:spPr>
          <a:xfrm>
            <a:off x="0" y="617947"/>
            <a:ext cx="6143636" cy="5414248"/>
          </a:xfrm>
          <a:prstGeom prst="wedgeRoundRectCallout">
            <a:avLst>
              <a:gd name="adj1" fmla="val 74383"/>
              <a:gd name="adj2" fmla="val 11540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ts val="1200"/>
              </a:spcBef>
            </a:pPr>
            <a:r>
              <a:rPr lang="pt-BR" sz="1600" b="1" dirty="0" smtClean="0"/>
              <a:t>Sensibilidade</a:t>
            </a:r>
            <a:r>
              <a:rPr lang="pt-BR" sz="1600" dirty="0" smtClean="0"/>
              <a:t> capaz de levar a empresa a </a:t>
            </a:r>
            <a:r>
              <a:rPr lang="pt-BR" sz="1600" u="sng" dirty="0" smtClean="0"/>
              <a:t>aprender</a:t>
            </a:r>
            <a:r>
              <a:rPr lang="pt-BR" sz="1600" dirty="0" smtClean="0"/>
              <a:t> e a se </a:t>
            </a:r>
            <a:r>
              <a:rPr lang="pt-BR" sz="1600" u="sng" dirty="0" smtClean="0"/>
              <a:t>adaptar.</a:t>
            </a:r>
            <a:r>
              <a:rPr lang="pt-BR" sz="1600" dirty="0" smtClean="0"/>
              <a:t> Isso é o coração da </a:t>
            </a:r>
            <a:r>
              <a:rPr lang="pt-BR" sz="1600" u="sng" dirty="0" smtClean="0"/>
              <a:t>aprendizagem organizacional</a:t>
            </a:r>
            <a:r>
              <a:rPr lang="pt-BR" sz="1600" dirty="0" smtClean="0"/>
              <a:t> e da </a:t>
            </a:r>
            <a:r>
              <a:rPr lang="pt-BR" sz="1600" u="sng" dirty="0" smtClean="0"/>
              <a:t>gestão para a mudança</a:t>
            </a:r>
            <a:r>
              <a:rPr lang="pt-BR" sz="1600" dirty="0" smtClean="0"/>
              <a:t>.</a:t>
            </a:r>
          </a:p>
          <a:p>
            <a:pPr algn="just">
              <a:spcBef>
                <a:spcPts val="1200"/>
              </a:spcBef>
            </a:pPr>
            <a:r>
              <a:rPr lang="pt-BR" sz="1600" b="1" dirty="0" smtClean="0"/>
              <a:t>Coesão interna</a:t>
            </a:r>
            <a:r>
              <a:rPr lang="pt-BR" sz="1600" dirty="0" smtClean="0"/>
              <a:t>, em torno de um sentido de </a:t>
            </a:r>
            <a:r>
              <a:rPr lang="pt-BR" sz="1600" u="sng" dirty="0" smtClean="0"/>
              <a:t>identidade</a:t>
            </a:r>
            <a:r>
              <a:rPr lang="pt-BR" sz="1600" dirty="0" smtClean="0"/>
              <a:t> e de </a:t>
            </a:r>
            <a:r>
              <a:rPr lang="pt-BR" sz="1600" u="sng" dirty="0" smtClean="0"/>
              <a:t>comunidade</a:t>
            </a:r>
            <a:r>
              <a:rPr lang="pt-BR" sz="1600" dirty="0" smtClean="0"/>
              <a:t> em que o pessoal da empresa se forma ao longo de anos.</a:t>
            </a:r>
          </a:p>
          <a:p>
            <a:pPr algn="just">
              <a:spcBef>
                <a:spcPts val="1200"/>
              </a:spcBef>
            </a:pPr>
            <a:r>
              <a:rPr lang="pt-BR" sz="1600" b="1" dirty="0" smtClean="0"/>
              <a:t>Tolerância</a:t>
            </a:r>
            <a:r>
              <a:rPr lang="pt-BR" sz="1600" dirty="0" smtClean="0"/>
              <a:t> para com o pensamento não convencional, </a:t>
            </a:r>
            <a:r>
              <a:rPr lang="pt-BR" sz="1600" u="sng" dirty="0" smtClean="0"/>
              <a:t>abertura a novas idéias</a:t>
            </a:r>
            <a:r>
              <a:rPr lang="pt-BR" sz="1600" dirty="0" smtClean="0"/>
              <a:t> e à experimentação. Os negócios do futuro podem nada ter a ver com os do presente.</a:t>
            </a:r>
          </a:p>
          <a:p>
            <a:pPr algn="just">
              <a:spcBef>
                <a:spcPts val="1200"/>
              </a:spcBef>
            </a:pPr>
            <a:r>
              <a:rPr lang="pt-BR" sz="1600" b="1" dirty="0" smtClean="0"/>
              <a:t>Conservadorismo financeiro</a:t>
            </a:r>
            <a:r>
              <a:rPr lang="pt-BR" sz="1600" dirty="0" smtClean="0"/>
              <a:t>, </a:t>
            </a:r>
            <a:r>
              <a:rPr lang="pt-BR" sz="1600" u="sng" dirty="0" smtClean="0"/>
              <a:t>não desperdiçando</a:t>
            </a:r>
            <a:r>
              <a:rPr lang="pt-BR" sz="1600" dirty="0" smtClean="0"/>
              <a:t> recursos, de modo a ganhar flexibilidade de decisão nos momentos em que é preciso investir, sem ter de depender de terceiros.</a:t>
            </a:r>
          </a:p>
          <a:p>
            <a:pPr algn="just">
              <a:spcBef>
                <a:spcPts val="1200"/>
              </a:spcBef>
            </a:pPr>
            <a:r>
              <a:rPr lang="pt-BR" sz="1600" b="1" dirty="0" smtClean="0"/>
              <a:t>Sucessão na liderança</a:t>
            </a:r>
            <a:r>
              <a:rPr lang="pt-BR" sz="1600" dirty="0" smtClean="0"/>
              <a:t> da equipe que domina as competências da empresa, de modo a </a:t>
            </a:r>
            <a:r>
              <a:rPr lang="pt-BR" sz="1600" u="sng" dirty="0" smtClean="0"/>
              <a:t>assegurar</a:t>
            </a:r>
            <a:r>
              <a:rPr lang="pt-BR" sz="1600" dirty="0" smtClean="0"/>
              <a:t> a </a:t>
            </a:r>
            <a:r>
              <a:rPr lang="pt-BR" sz="1600" u="sng" dirty="0" smtClean="0"/>
              <a:t>continuidade</a:t>
            </a:r>
            <a:r>
              <a:rPr lang="pt-BR" sz="1600" dirty="0" smtClean="0"/>
              <a:t>.</a:t>
            </a:r>
          </a:p>
        </p:txBody>
      </p:sp>
      <p:sp>
        <p:nvSpPr>
          <p:cNvPr id="4" name="Retângulo 3"/>
          <p:cNvSpPr/>
          <p:nvPr/>
        </p:nvSpPr>
        <p:spPr>
          <a:xfrm>
            <a:off x="7151946" y="5764429"/>
            <a:ext cx="14205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/>
              <a:t>ARIE DE GEUS </a:t>
            </a:r>
            <a:endParaRPr lang="pt-BR" sz="1400" i="1" dirty="0"/>
          </a:p>
        </p:txBody>
      </p:sp>
      <p:sp>
        <p:nvSpPr>
          <p:cNvPr id="5" name="Retângulo 4"/>
          <p:cNvSpPr/>
          <p:nvPr/>
        </p:nvSpPr>
        <p:spPr>
          <a:xfrm>
            <a:off x="2714612" y="6334780"/>
            <a:ext cx="6429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BR" sz="1200" dirty="0" smtClean="0"/>
              <a:t>Fez carreira na Shell entre 1951 e 1989</a:t>
            </a:r>
          </a:p>
          <a:p>
            <a:pPr algn="r"/>
            <a:r>
              <a:rPr lang="pt-BR" sz="1200" dirty="0" smtClean="0"/>
              <a:t>Entre 1971 e 1978 no Brasil como vice-presidente da Shell Brasil </a:t>
            </a:r>
            <a:endParaRPr lang="pt-BR" sz="1200" dirty="0"/>
          </a:p>
        </p:txBody>
      </p:sp>
      <p:sp>
        <p:nvSpPr>
          <p:cNvPr id="7" name="Retângulo 6"/>
          <p:cNvSpPr/>
          <p:nvPr/>
        </p:nvSpPr>
        <p:spPr>
          <a:xfrm>
            <a:off x="1142976" y="214290"/>
            <a:ext cx="48577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 CINCO INGREDIENTES DO ELIXIR DA LONGEVIDADE</a:t>
            </a:r>
            <a:endParaRPr lang="pt-BR" sz="1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857884" y="5631436"/>
            <a:ext cx="3286148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dirty="0" smtClean="0">
                <a:solidFill>
                  <a:prstClr val="black"/>
                </a:solidFill>
              </a:rPr>
              <a:t>definir as melhores práticas</a:t>
            </a:r>
            <a:endParaRPr lang="pt-BR" dirty="0"/>
          </a:p>
        </p:txBody>
      </p:sp>
      <p:sp>
        <p:nvSpPr>
          <p:cNvPr id="6" name="Retângulo 5"/>
          <p:cNvSpPr/>
          <p:nvPr/>
        </p:nvSpPr>
        <p:spPr>
          <a:xfrm>
            <a:off x="6368913" y="6060064"/>
            <a:ext cx="2775119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pt-BR" dirty="0" smtClean="0">
                <a:solidFill>
                  <a:prstClr val="black"/>
                </a:solidFill>
              </a:rPr>
              <a:t>duplicá-las para todos</a:t>
            </a:r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6000760" y="6488668"/>
            <a:ext cx="3143272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dirty="0" smtClean="0">
                <a:solidFill>
                  <a:prstClr val="black"/>
                </a:solidFill>
              </a:rPr>
              <a:t>'ensinar' </a:t>
            </a:r>
            <a:r>
              <a:rPr lang="pt-BR" dirty="0" err="1" smtClean="0">
                <a:solidFill>
                  <a:prstClr val="black"/>
                </a:solidFill>
              </a:rPr>
              <a:t>professoralmente</a:t>
            </a:r>
            <a:endParaRPr lang="pt-BR" dirty="0"/>
          </a:p>
        </p:txBody>
      </p:sp>
      <p:sp>
        <p:nvSpPr>
          <p:cNvPr id="9" name="Retângulo 8"/>
          <p:cNvSpPr/>
          <p:nvPr/>
        </p:nvSpPr>
        <p:spPr>
          <a:xfrm>
            <a:off x="5559388" y="5214950"/>
            <a:ext cx="3584612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 mais pobre de ensinar</a:t>
            </a:r>
            <a:endParaRPr lang="pt-B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3786246" y="5657695"/>
            <a:ext cx="53577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“...um dos traços das empresas com </a:t>
            </a:r>
            <a:r>
              <a:rPr lang="pt-B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longevidade</a:t>
            </a:r>
            <a:r>
              <a:rPr lang="pt-BR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é a tolerância para com o pensamento não convencional, para com </a:t>
            </a:r>
            <a:r>
              <a:rPr lang="pt-B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novas idéias</a:t>
            </a:r>
            <a:r>
              <a:rPr lang="pt-BR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”.</a:t>
            </a:r>
            <a:endParaRPr lang="pt-BR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85720" y="428604"/>
            <a:ext cx="542928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b="1" dirty="0" smtClean="0">
                <a:solidFill>
                  <a:prstClr val="black"/>
                </a:solidFill>
              </a:rPr>
              <a:t>GESTÃO DO CONHECIMENTO - Assimilação</a:t>
            </a:r>
            <a:endParaRPr lang="pt-BR" b="1" dirty="0"/>
          </a:p>
        </p:txBody>
      </p:sp>
      <p:sp>
        <p:nvSpPr>
          <p:cNvPr id="11" name="Retângulo 10"/>
          <p:cNvSpPr/>
          <p:nvPr/>
        </p:nvSpPr>
        <p:spPr>
          <a:xfrm>
            <a:off x="285720" y="4014621"/>
            <a:ext cx="8501154" cy="830997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pt-BR" sz="2400" dirty="0" smtClean="0">
                <a:solidFill>
                  <a:prstClr val="black"/>
                </a:solidFill>
              </a:rPr>
              <a:t>E para isso é preciso criar um ambiente </a:t>
            </a:r>
          </a:p>
          <a:p>
            <a:pPr algn="ctr"/>
            <a:r>
              <a:rPr lang="pt-BR" sz="2400" dirty="0" smtClean="0">
                <a:solidFill>
                  <a:prstClr val="black"/>
                </a:solidFill>
              </a:rPr>
              <a:t>em que se sinta a </a:t>
            </a:r>
            <a:r>
              <a:rPr lang="pt-BR" sz="2400" b="1" dirty="0" smtClean="0">
                <a:solidFill>
                  <a:prstClr val="black"/>
                </a:solidFill>
              </a:rPr>
              <a:t>'necessidade</a:t>
            </a:r>
            <a:r>
              <a:rPr lang="pt-BR" sz="2400" dirty="0" smtClean="0">
                <a:solidFill>
                  <a:prstClr val="black"/>
                </a:solidFill>
              </a:rPr>
              <a:t>‘ e se </a:t>
            </a:r>
            <a:r>
              <a:rPr lang="pt-BR" sz="2400" b="1" dirty="0" smtClean="0">
                <a:solidFill>
                  <a:prstClr val="black"/>
                </a:solidFill>
              </a:rPr>
              <a:t>'goste</a:t>
            </a:r>
            <a:r>
              <a:rPr lang="pt-BR" sz="2400" dirty="0" smtClean="0">
                <a:solidFill>
                  <a:prstClr val="black"/>
                </a:solidFill>
              </a:rPr>
              <a:t>' de aprender</a:t>
            </a:r>
            <a:endParaRPr lang="pt-BR" sz="2400" dirty="0"/>
          </a:p>
        </p:txBody>
      </p:sp>
      <p:sp>
        <p:nvSpPr>
          <p:cNvPr id="6" name="Retângulo 5"/>
          <p:cNvSpPr/>
          <p:nvPr/>
        </p:nvSpPr>
        <p:spPr>
          <a:xfrm>
            <a:off x="214282" y="1238280"/>
            <a:ext cx="8929718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400" dirty="0" smtClean="0">
                <a:solidFill>
                  <a:prstClr val="black"/>
                </a:solidFill>
              </a:rPr>
              <a:t>As pessoas não aprendem se forem forçadas pelos chefes</a:t>
            </a:r>
          </a:p>
          <a:p>
            <a:pPr>
              <a:lnSpc>
                <a:spcPct val="150000"/>
              </a:lnSpc>
            </a:pPr>
            <a:r>
              <a:rPr lang="pt-BR" sz="2400" dirty="0" smtClean="0">
                <a:solidFill>
                  <a:prstClr val="black"/>
                </a:solidFill>
              </a:rPr>
              <a:t>As pessoas só aprendem se quiserem</a:t>
            </a:r>
          </a:p>
          <a:p>
            <a:pPr>
              <a:lnSpc>
                <a:spcPct val="150000"/>
              </a:lnSpc>
            </a:pPr>
            <a:r>
              <a:rPr lang="pt-BR" sz="2400" dirty="0" smtClean="0">
                <a:solidFill>
                  <a:prstClr val="black"/>
                </a:solidFill>
              </a:rPr>
              <a:t>As pessoas só aprendem se sentirem necessidade</a:t>
            </a:r>
          </a:p>
          <a:p>
            <a:pPr>
              <a:lnSpc>
                <a:spcPct val="150000"/>
              </a:lnSpc>
            </a:pPr>
            <a:r>
              <a:rPr lang="pt-BR" sz="2400" dirty="0" smtClean="0">
                <a:solidFill>
                  <a:prstClr val="black"/>
                </a:solidFill>
              </a:rPr>
              <a:t>E só aprendem o que realmente precisam</a:t>
            </a:r>
            <a:endParaRPr lang="pt-BR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/>
        </p:nvGraphicFramePr>
        <p:xfrm>
          <a:off x="214282" y="928672"/>
          <a:ext cx="8715402" cy="4245747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744906"/>
                <a:gridCol w="1191850"/>
                <a:gridCol w="134946"/>
                <a:gridCol w="833432"/>
                <a:gridCol w="744906"/>
                <a:gridCol w="1191850"/>
                <a:gridCol w="968378"/>
                <a:gridCol w="119086"/>
                <a:gridCol w="625820"/>
                <a:gridCol w="159998"/>
                <a:gridCol w="1031852"/>
                <a:gridCol w="968378"/>
              </a:tblGrid>
              <a:tr h="324863"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pt-BR" sz="1400" b="1" u="none" strike="noStrike" noProof="0" dirty="0" smtClean="0"/>
                        <a:t>OS MATUSALÉNS DO CAPITALISMO</a:t>
                      </a:r>
                      <a:endParaRPr lang="pt-BR" sz="1400" b="1" i="0" u="none" strike="noStrike" noProof="0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41647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u="none" strike="noStrike" noProof="0" smtClean="0"/>
                        <a:t> Datas </a:t>
                      </a:r>
                      <a:endParaRPr lang="pt-BR" sz="1400" b="1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400" u="none" strike="noStrike" noProof="0" smtClean="0"/>
                        <a:t>Empresa</a:t>
                      </a:r>
                      <a:endParaRPr lang="pt-BR" sz="1400" b="1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pt-BR" sz="1400" b="1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u="none" strike="noStrike" noProof="0" smtClean="0"/>
                        <a:t>País de origem</a:t>
                      </a:r>
                      <a:endParaRPr lang="pt-BR" sz="1400" b="1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u="none" strike="noStrike" noProof="0" smtClean="0"/>
                        <a:t>Datas</a:t>
                      </a:r>
                      <a:endParaRPr lang="pt-BR" sz="1400" b="1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u="none" strike="noStrike" noProof="0" smtClean="0"/>
                        <a:t>Empresa</a:t>
                      </a:r>
                      <a:endParaRPr lang="pt-BR" sz="1400" b="1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400" u="none" strike="noStrike" noProof="0" smtClean="0"/>
                        <a:t>País de origem</a:t>
                      </a:r>
                      <a:endParaRPr lang="pt-BR" sz="1400" b="1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pt-BR" sz="1400" b="1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400" u="none" strike="noStrike" noProof="0" smtClean="0"/>
                        <a:t> Datas </a:t>
                      </a:r>
                      <a:endParaRPr lang="pt-BR" sz="1400" b="1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pt-BR" sz="1400" b="1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u="none" strike="noStrike" noProof="0" smtClean="0"/>
                        <a:t>Empresa</a:t>
                      </a:r>
                      <a:endParaRPr lang="pt-BR" sz="1400" b="1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u="none" strike="noStrike" noProof="0" smtClean="0"/>
                        <a:t>País de origem</a:t>
                      </a:r>
                      <a:endParaRPr lang="pt-BR" sz="1400" b="1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ctr"/>
                </a:tc>
              </a:tr>
              <a:tr h="324863"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1288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Stora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Suécia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1847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Siemens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Alemanha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1902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3M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EUA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</a:tr>
              <a:tr h="324863"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1590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Sumitomo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Japão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1850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Wal-Mart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EUA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1903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Ford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EUA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</a:tr>
              <a:tr h="518856"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1697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Mitsui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Japão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1883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Daimler-Benz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Alemanha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1907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Shell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Holanda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</a:tr>
              <a:tr h="324863"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1802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Du Pont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EUA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1890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Mitsubishi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Japão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1908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GM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EUA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</a:tr>
              <a:tr h="422322"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1837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Procter &amp; Gamble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EUA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1891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Merck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EUA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1911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IBM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EUA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</a:tr>
              <a:tr h="416474"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1847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Phillip Morris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EUA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1892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GE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EUA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1915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Boeing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EUA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</a:tr>
              <a:tr h="503538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 noProof="0" smtClean="0"/>
                        <a:t> 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59" marR="8659" marT="8659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 noProof="0" smtClean="0"/>
                        <a:t> 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 noProof="0" smtClean="0"/>
                        <a:t> 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1892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American Express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EUA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/>
                </a:tc>
                <a:tc gridSpan="2">
                  <a:txBody>
                    <a:bodyPr/>
                    <a:lstStyle/>
                    <a:p>
                      <a:endParaRPr lang="pt-BR"/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 noProof="0" smtClean="0"/>
                        <a:t> 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/>
                </a:tc>
              </a:tr>
              <a:tr h="324863"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pt-BR" sz="1400" b="1" u="none" strike="noStrike" noProof="0" dirty="0" smtClean="0"/>
                        <a:t>CANDIDATOS MAIS RECENTES</a:t>
                      </a:r>
                      <a:endParaRPr lang="pt-BR" sz="1400" b="1" i="0" u="none" strike="noStrike" noProof="0" dirty="0">
                        <a:solidFill>
                          <a:srgbClr val="9F001D"/>
                        </a:solidFill>
                        <a:latin typeface="Verdana"/>
                      </a:endParaRPr>
                    </a:p>
                  </a:txBody>
                  <a:tcPr marL="8659" marR="8659" marT="8659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24863"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1945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Sony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Japão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1968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Intel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EUA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1975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smtClean="0"/>
                        <a:t>Microsoft</a:t>
                      </a:r>
                      <a:endParaRPr lang="pt-BR" sz="1400" b="0" i="0" u="none" strike="noStrike" noProof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noProof="0" dirty="0" smtClean="0"/>
                        <a:t>EUA</a:t>
                      </a:r>
                      <a:endParaRPr lang="pt-BR" sz="1400" b="0" i="0" u="none" strike="noStrike" noProof="0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8659" marR="8659" marT="8659" marB="0" anchor="b"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Arie de Ge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000892" y="2786058"/>
            <a:ext cx="1857388" cy="274185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/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Texto explicativo retangular com cantos arredondados 2"/>
          <p:cNvSpPr/>
          <p:nvPr/>
        </p:nvSpPr>
        <p:spPr>
          <a:xfrm>
            <a:off x="0" y="500042"/>
            <a:ext cx="6715124" cy="5414248"/>
          </a:xfrm>
          <a:prstGeom prst="wedgeRoundRectCallout">
            <a:avLst>
              <a:gd name="adj1" fmla="val 62105"/>
              <a:gd name="adj2" fmla="val 13157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ts val="1200"/>
              </a:spcBef>
            </a:pPr>
            <a:r>
              <a:rPr lang="pt-BR" sz="1700" b="1" dirty="0" smtClean="0"/>
              <a:t>Gestão da Mudança</a:t>
            </a:r>
            <a:r>
              <a:rPr lang="pt-BR" sz="1700" dirty="0" smtClean="0"/>
              <a:t> - só se sobrevive </a:t>
            </a:r>
            <a:r>
              <a:rPr lang="pt-BR" sz="1700" b="1" dirty="0" smtClean="0">
                <a:solidFill>
                  <a:srgbClr val="002060"/>
                </a:solidFill>
              </a:rPr>
              <a:t>mudando</a:t>
            </a:r>
            <a:r>
              <a:rPr lang="pt-BR" sz="1700" dirty="0" smtClean="0"/>
              <a:t> o portfólio de negócios.</a:t>
            </a:r>
          </a:p>
          <a:p>
            <a:pPr algn="just">
              <a:spcBef>
                <a:spcPts val="1200"/>
              </a:spcBef>
            </a:pPr>
            <a:r>
              <a:rPr lang="pt-BR" sz="1700" b="1" dirty="0" smtClean="0"/>
              <a:t>Gestão do Conhecimento</a:t>
            </a:r>
            <a:r>
              <a:rPr lang="pt-BR" sz="1700" dirty="0" smtClean="0"/>
              <a:t> - só se sobrevive dando </a:t>
            </a:r>
            <a:r>
              <a:rPr lang="pt-BR" sz="1700" b="1" dirty="0" smtClean="0">
                <a:solidFill>
                  <a:srgbClr val="002060"/>
                </a:solidFill>
              </a:rPr>
              <a:t>espaço às idéias das pessoas</a:t>
            </a:r>
            <a:r>
              <a:rPr lang="pt-BR" sz="1700" dirty="0" smtClean="0"/>
              <a:t>, procurando </a:t>
            </a:r>
            <a:r>
              <a:rPr lang="pt-BR" sz="1700" b="1" dirty="0" smtClean="0">
                <a:solidFill>
                  <a:srgbClr val="002060"/>
                </a:solidFill>
              </a:rPr>
              <a:t>distribuir o conhecimento</a:t>
            </a:r>
            <a:r>
              <a:rPr lang="pt-BR" sz="1700" dirty="0" smtClean="0"/>
              <a:t>.</a:t>
            </a:r>
          </a:p>
          <a:p>
            <a:pPr algn="just">
              <a:spcBef>
                <a:spcPts val="1200"/>
              </a:spcBef>
            </a:pPr>
            <a:r>
              <a:rPr lang="pt-BR" sz="1700" b="1" dirty="0" smtClean="0"/>
              <a:t>Aprendizagem Organizacional</a:t>
            </a:r>
            <a:r>
              <a:rPr lang="pt-BR" sz="1700" dirty="0" smtClean="0"/>
              <a:t> - só se sobrevive, criando na organização um </a:t>
            </a:r>
            <a:r>
              <a:rPr lang="pt-BR" sz="1700" b="1" dirty="0" smtClean="0">
                <a:solidFill>
                  <a:srgbClr val="002060"/>
                </a:solidFill>
              </a:rPr>
              <a:t>ambiente de mobilidade e interação</a:t>
            </a:r>
            <a:r>
              <a:rPr lang="pt-BR" sz="1700" dirty="0" smtClean="0"/>
              <a:t>, gerando condições para alguns poderem </a:t>
            </a:r>
            <a:r>
              <a:rPr lang="pt-BR" sz="1700" b="1" dirty="0" smtClean="0">
                <a:solidFill>
                  <a:srgbClr val="002060"/>
                </a:solidFill>
              </a:rPr>
              <a:t>inventar</a:t>
            </a:r>
            <a:r>
              <a:rPr lang="pt-BR" sz="1700" dirty="0" smtClean="0"/>
              <a:t>, e estabelecendo um processo de </a:t>
            </a:r>
            <a:r>
              <a:rPr lang="pt-BR" sz="1700" b="1" dirty="0" smtClean="0">
                <a:solidFill>
                  <a:srgbClr val="002060"/>
                </a:solidFill>
              </a:rPr>
              <a:t>propagação</a:t>
            </a:r>
            <a:r>
              <a:rPr lang="pt-BR" sz="1700" b="1" dirty="0" smtClean="0"/>
              <a:t> </a:t>
            </a:r>
            <a:r>
              <a:rPr lang="pt-BR" sz="1700" b="1" dirty="0" smtClean="0">
                <a:solidFill>
                  <a:srgbClr val="002060"/>
                </a:solidFill>
              </a:rPr>
              <a:t>do</a:t>
            </a:r>
            <a:r>
              <a:rPr lang="pt-BR" sz="1700" b="1" dirty="0" smtClean="0"/>
              <a:t> </a:t>
            </a:r>
            <a:r>
              <a:rPr lang="pt-BR" sz="1700" b="1" dirty="0" smtClean="0">
                <a:solidFill>
                  <a:srgbClr val="002060"/>
                </a:solidFill>
              </a:rPr>
              <a:t>saber</a:t>
            </a:r>
            <a:r>
              <a:rPr lang="pt-BR" sz="1700" b="1" dirty="0" smtClean="0"/>
              <a:t> </a:t>
            </a:r>
            <a:r>
              <a:rPr lang="pt-BR" sz="1700" dirty="0" smtClean="0"/>
              <a:t>individual através sobretudo da comunicação direta. </a:t>
            </a:r>
          </a:p>
          <a:p>
            <a:pPr algn="just">
              <a:spcBef>
                <a:spcPts val="1200"/>
              </a:spcBef>
            </a:pPr>
            <a:r>
              <a:rPr lang="pt-BR" sz="1700" b="1" dirty="0" smtClean="0"/>
              <a:t>Cultura de Confiança </a:t>
            </a:r>
            <a:r>
              <a:rPr lang="pt-BR" sz="1700" dirty="0" smtClean="0"/>
              <a:t>- só se sobrevive baseando a </a:t>
            </a:r>
            <a:r>
              <a:rPr lang="pt-BR" sz="1700" b="1" dirty="0" smtClean="0">
                <a:solidFill>
                  <a:srgbClr val="002060"/>
                </a:solidFill>
              </a:rPr>
              <a:t>coesão na confiança</a:t>
            </a:r>
            <a:r>
              <a:rPr lang="pt-BR" sz="1700" dirty="0" smtClean="0"/>
              <a:t>, e não na política do </a:t>
            </a:r>
            <a:r>
              <a:rPr lang="pt-BR" sz="1700" i="1" dirty="0" smtClean="0"/>
              <a:t>cassete</a:t>
            </a:r>
            <a:r>
              <a:rPr lang="pt-BR" sz="1700" dirty="0" smtClean="0"/>
              <a:t> (Eu comando e controlo) e da </a:t>
            </a:r>
            <a:r>
              <a:rPr lang="pt-BR" sz="1700" i="1" dirty="0" smtClean="0"/>
              <a:t>cenoura</a:t>
            </a:r>
            <a:r>
              <a:rPr lang="pt-BR" sz="1700" dirty="0" smtClean="0"/>
              <a:t> (acenar dinheiro). </a:t>
            </a:r>
          </a:p>
          <a:p>
            <a:pPr algn="just">
              <a:spcBef>
                <a:spcPts val="1200"/>
              </a:spcBef>
            </a:pPr>
            <a:r>
              <a:rPr lang="pt-BR" sz="1700" b="1" dirty="0" smtClean="0"/>
              <a:t>Gestão de Talentos </a:t>
            </a:r>
            <a:r>
              <a:rPr lang="pt-BR" sz="1700" dirty="0" smtClean="0"/>
              <a:t>- só se sobrevive </a:t>
            </a:r>
            <a:r>
              <a:rPr lang="pt-BR" sz="1700" b="1" dirty="0" smtClean="0">
                <a:solidFill>
                  <a:srgbClr val="002060"/>
                </a:solidFill>
              </a:rPr>
              <a:t>cultivando</a:t>
            </a:r>
            <a:r>
              <a:rPr lang="pt-BR" sz="1700" dirty="0" smtClean="0"/>
              <a:t> o principal recurso das empresas que são os </a:t>
            </a:r>
            <a:r>
              <a:rPr lang="pt-BR" sz="1700" b="1" dirty="0" smtClean="0">
                <a:solidFill>
                  <a:srgbClr val="002060"/>
                </a:solidFill>
              </a:rPr>
              <a:t>talentos</a:t>
            </a:r>
            <a:r>
              <a:rPr lang="pt-BR" sz="1700" dirty="0" smtClean="0"/>
              <a:t> (das pessoas) e não os ativos ou os lucros.</a:t>
            </a:r>
          </a:p>
        </p:txBody>
      </p:sp>
      <p:sp>
        <p:nvSpPr>
          <p:cNvPr id="4" name="Retângulo 3"/>
          <p:cNvSpPr/>
          <p:nvPr/>
        </p:nvSpPr>
        <p:spPr>
          <a:xfrm>
            <a:off x="7151946" y="5764429"/>
            <a:ext cx="14205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/>
              <a:t>ARIE DE GEUS </a:t>
            </a:r>
            <a:endParaRPr lang="pt-BR" sz="1400" i="1" dirty="0"/>
          </a:p>
        </p:txBody>
      </p:sp>
      <p:sp>
        <p:nvSpPr>
          <p:cNvPr id="5" name="Retângulo 4"/>
          <p:cNvSpPr/>
          <p:nvPr/>
        </p:nvSpPr>
        <p:spPr>
          <a:xfrm>
            <a:off x="2714612" y="6334780"/>
            <a:ext cx="6429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BR" sz="1200" dirty="0" smtClean="0"/>
              <a:t>Fez carreira na Shell entre 1951 e 1989</a:t>
            </a:r>
          </a:p>
          <a:p>
            <a:pPr algn="r"/>
            <a:r>
              <a:rPr lang="pt-BR" sz="1200" dirty="0" smtClean="0"/>
              <a:t>Entre 1971 e 1978 no Brasil como vice-presidente da Shell Brasil </a:t>
            </a:r>
            <a:endParaRPr lang="pt-BR" sz="1200" dirty="0"/>
          </a:p>
        </p:txBody>
      </p:sp>
      <p:sp>
        <p:nvSpPr>
          <p:cNvPr id="7" name="Retângulo 6"/>
          <p:cNvSpPr/>
          <p:nvPr/>
        </p:nvSpPr>
        <p:spPr>
          <a:xfrm>
            <a:off x="1142976" y="214290"/>
            <a:ext cx="48577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 QUE PALAVRAS ...ATITUDES</a:t>
            </a:r>
            <a:endParaRPr lang="pt-BR" sz="1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hlinkClick r:id="rId2" action="ppaction://hlinkpres?slideindex=1&amp;slidetitle="/>
          </p:cNvPr>
          <p:cNvSpPr txBox="1"/>
          <p:nvPr/>
        </p:nvSpPr>
        <p:spPr>
          <a:xfrm>
            <a:off x="857224" y="2786058"/>
            <a:ext cx="7358114" cy="684803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800" dirty="0" smtClean="0"/>
              <a:t>As grandes engolirão as pequenas</a:t>
            </a:r>
            <a:endParaRPr lang="pt-BR" sz="2800" dirty="0"/>
          </a:p>
        </p:txBody>
      </p:sp>
      <p:sp>
        <p:nvSpPr>
          <p:cNvPr id="5" name="CaixaDeTexto 4">
            <a:hlinkClick r:id="rId2" action="ppaction://hlinkpres?slideindex=1&amp;slidetitle="/>
          </p:cNvPr>
          <p:cNvSpPr txBox="1"/>
          <p:nvPr/>
        </p:nvSpPr>
        <p:spPr>
          <a:xfrm>
            <a:off x="857224" y="2786058"/>
            <a:ext cx="7358114" cy="684803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800" dirty="0" smtClean="0"/>
              <a:t>As velozes engolirão as lentas</a:t>
            </a:r>
            <a:endParaRPr lang="pt-BR" sz="2800" dirty="0"/>
          </a:p>
        </p:txBody>
      </p:sp>
      <p:sp>
        <p:nvSpPr>
          <p:cNvPr id="4" name="Retângulo 3"/>
          <p:cNvSpPr/>
          <p:nvPr/>
        </p:nvSpPr>
        <p:spPr>
          <a:xfrm>
            <a:off x="857224" y="3857628"/>
            <a:ext cx="7358114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pt-BR" sz="2400" b="1" dirty="0" smtClean="0"/>
              <a:t>Tecnologia</a:t>
            </a:r>
            <a:r>
              <a:rPr lang="pt-BR" sz="2400" dirty="0" smtClean="0"/>
              <a:t> como acelerador do processo</a:t>
            </a:r>
          </a:p>
          <a:p>
            <a:pPr algn="ctr"/>
            <a:endParaRPr lang="pt-BR" sz="2400" dirty="0" smtClean="0"/>
          </a:p>
          <a:p>
            <a:pPr algn="ctr"/>
            <a:r>
              <a:rPr lang="pt-BR" sz="2400" b="1" dirty="0" smtClean="0"/>
              <a:t>Competências</a:t>
            </a:r>
            <a:r>
              <a:rPr lang="pt-BR" sz="2400" dirty="0" smtClean="0"/>
              <a:t> como base do desenvolvimento</a:t>
            </a:r>
            <a:endParaRPr lang="pt-BR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4" name="Retângulo 3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5" name="CaixaDeTexto 4"/>
            <p:cNvSpPr txBox="1"/>
            <p:nvPr/>
          </p:nvSpPr>
          <p:spPr>
            <a:xfrm>
              <a:off x="5143504" y="345024"/>
              <a:ext cx="16738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schemeClr val="bg1"/>
                  </a:solidFill>
                </a:rPr>
                <a:t>ESTRATÉGIAS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89092" name="Picture 4" descr="http://cache.gettyimages.com/xc/56706330.jpg?v=1&amp;c=CFW&amp;k=2&amp;d=B85523C7E85F69827B24C4628D64895EE30A760B0D811297"/>
          <p:cNvPicPr>
            <a:picLocks noChangeAspect="1" noChangeArrowheads="1"/>
          </p:cNvPicPr>
          <p:nvPr/>
        </p:nvPicPr>
        <p:blipFill>
          <a:blip r:embed="rId2"/>
          <a:srcRect t="8903"/>
          <a:stretch>
            <a:fillRect/>
          </a:stretch>
        </p:blipFill>
        <p:spPr bwMode="auto">
          <a:xfrm>
            <a:off x="1285852" y="1571612"/>
            <a:ext cx="6711451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de cantos arredondados 3"/>
          <p:cNvSpPr/>
          <p:nvPr/>
        </p:nvSpPr>
        <p:spPr>
          <a:xfrm>
            <a:off x="1500166" y="1928802"/>
            <a:ext cx="6500858" cy="1143008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dirty="0" smtClean="0">
                <a:solidFill>
                  <a:schemeClr val="tx2">
                    <a:lumMod val="75000"/>
                  </a:schemeClr>
                </a:solidFill>
              </a:rPr>
              <a:t>Administração Estratégica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 t="3506"/>
          <a:stretch>
            <a:fillRect/>
          </a:stretch>
        </p:blipFill>
        <p:spPr bwMode="auto">
          <a:xfrm flipH="1">
            <a:off x="7715272" y="3714752"/>
            <a:ext cx="1428728" cy="1357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t="7914"/>
          <a:stretch>
            <a:fillRect/>
          </a:stretch>
        </p:blipFill>
        <p:spPr bwMode="auto">
          <a:xfrm flipH="1">
            <a:off x="5500694" y="3714752"/>
            <a:ext cx="2164710" cy="13489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 t="8217"/>
          <a:stretch>
            <a:fillRect/>
          </a:stretch>
        </p:blipFill>
        <p:spPr bwMode="auto">
          <a:xfrm flipH="1">
            <a:off x="3786182" y="3714751"/>
            <a:ext cx="1692304" cy="1372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Documents and Settings\Lidiane\Meus documentos\Minhas imagens\sb10066875q-001.jpg"/>
          <p:cNvPicPr>
            <a:picLocks noChangeAspect="1" noChangeArrowheads="1"/>
          </p:cNvPicPr>
          <p:nvPr/>
        </p:nvPicPr>
        <p:blipFill>
          <a:blip r:embed="rId5"/>
          <a:srcRect t="9278"/>
          <a:stretch>
            <a:fillRect/>
          </a:stretch>
        </p:blipFill>
        <p:spPr bwMode="auto">
          <a:xfrm>
            <a:off x="-32" y="3675065"/>
            <a:ext cx="2000264" cy="1397009"/>
          </a:xfrm>
          <a:prstGeom prst="rect">
            <a:avLst/>
          </a:prstGeom>
          <a:noFill/>
        </p:spPr>
      </p:pic>
      <p:pic>
        <p:nvPicPr>
          <p:cNvPr id="1027" name="Picture 3" descr="C:\Documents and Settings\Lidiane\Meus documentos\Minhas imagens\7567726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00232" y="3714752"/>
            <a:ext cx="1762125" cy="137602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3" name="Retângulo 2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5143504" y="345024"/>
              <a:ext cx="16738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schemeClr val="bg1"/>
                  </a:solidFill>
                </a:rPr>
                <a:t>ESTRATÉGIAS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CaixaDeTexto 11"/>
          <p:cNvSpPr txBox="1"/>
          <p:nvPr/>
        </p:nvSpPr>
        <p:spPr>
          <a:xfrm>
            <a:off x="1214414" y="2214554"/>
            <a:ext cx="69744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 vocábulo teve sua origem na Grécia Antiga,</a:t>
            </a:r>
          </a:p>
          <a:p>
            <a:pPr algn="just">
              <a:lnSpc>
                <a:spcPct val="150000"/>
              </a:lnSpc>
            </a:pPr>
            <a:r>
              <a:rPr lang="pt-BR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significando, inicialmente, “arte do general”</a:t>
            </a:r>
          </a:p>
          <a:p>
            <a:pPr algn="r">
              <a:lnSpc>
                <a:spcPct val="150000"/>
              </a:lnSpc>
            </a:pPr>
            <a:endParaRPr lang="pt-BR" sz="1600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pPr algn="r">
              <a:lnSpc>
                <a:spcPct val="150000"/>
              </a:lnSpc>
            </a:pPr>
            <a:r>
              <a:rPr lang="pt-BR" sz="16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STEINER &amp; MINER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3" name="Retângulo 2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5143504" y="345024"/>
              <a:ext cx="16738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schemeClr val="bg1"/>
                  </a:solidFill>
                </a:rPr>
                <a:t>ESTRATÉGIAS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CaixaDeTexto 11"/>
          <p:cNvSpPr txBox="1"/>
          <p:nvPr/>
        </p:nvSpPr>
        <p:spPr>
          <a:xfrm>
            <a:off x="1142976" y="1428736"/>
            <a:ext cx="697449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pt-BR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“Numa alusão ao fato de que em algum ponto da história militar o comandante da ação passou a se </a:t>
            </a:r>
            <a:r>
              <a:rPr lang="pt-BR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afastar</a:t>
            </a:r>
            <a:r>
              <a:rPr lang="pt-BR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da linha de frente para poder ter uma </a:t>
            </a:r>
            <a:r>
              <a:rPr lang="pt-BR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visão de conjunto</a:t>
            </a:r>
            <a:r>
              <a:rPr lang="pt-BR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das batalhas, </a:t>
            </a:r>
            <a:r>
              <a:rPr lang="pt-BR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em vez de se envolver diretamente na ação</a:t>
            </a:r>
            <a:r>
              <a:rPr lang="pt-BR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e ter sua visão reduzida a pequeno campo”</a:t>
            </a:r>
          </a:p>
          <a:p>
            <a:pPr algn="r">
              <a:lnSpc>
                <a:spcPct val="200000"/>
              </a:lnSpc>
            </a:pPr>
            <a:r>
              <a:rPr lang="pt-BR" sz="16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BETHLEM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3" name="Retângulo 2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5143504" y="345024"/>
              <a:ext cx="16738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schemeClr val="bg1"/>
                  </a:solidFill>
                </a:rPr>
                <a:t>ESTRATÉGIAS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CaixaDeTexto 11"/>
          <p:cNvSpPr txBox="1"/>
          <p:nvPr/>
        </p:nvSpPr>
        <p:spPr>
          <a:xfrm>
            <a:off x="1142976" y="1428736"/>
            <a:ext cx="6974498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“todos os homens podem ver as táticas pelas quais eu conquisto, mas o que ninguém consegue ver é a estratégia a partir da qual grandes vitórias são obtidas”. </a:t>
            </a:r>
          </a:p>
          <a:p>
            <a:pPr algn="r">
              <a:lnSpc>
                <a:spcPct val="150000"/>
              </a:lnSpc>
            </a:pPr>
            <a:r>
              <a:rPr lang="pt-BR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SUN TZUO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3" name="Retângulo 2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5143504" y="345024"/>
              <a:ext cx="16738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schemeClr val="bg1"/>
                  </a:solidFill>
                </a:rPr>
                <a:t>ESTRATÉGIAS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CaixaDeTexto 11"/>
          <p:cNvSpPr txBox="1"/>
          <p:nvPr/>
        </p:nvSpPr>
        <p:spPr>
          <a:xfrm>
            <a:off x="1142976" y="1142984"/>
            <a:ext cx="6974498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“estratégia assumiu o sentido de habilidade administrativa na época de Péricles (450 a.C.), quando passou a significar </a:t>
            </a:r>
            <a:r>
              <a:rPr lang="pt-BR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habilidades gerenciais, administrativas, liderança, oratória, poder</a:t>
            </a:r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”.</a:t>
            </a:r>
          </a:p>
          <a:p>
            <a:pPr algn="just">
              <a:lnSpc>
                <a:spcPct val="150000"/>
              </a:lnSpc>
            </a:pPr>
            <a:endParaRPr lang="pt-BR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just">
              <a:lnSpc>
                <a:spcPct val="150000"/>
              </a:lnSpc>
            </a:pPr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“Alexandre (330 a.C.), adquiria o significado de habilidades empregadas para </a:t>
            </a:r>
            <a:r>
              <a:rPr lang="pt-BR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vencer um oponente</a:t>
            </a:r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e criar um sistema unificado de </a:t>
            </a:r>
            <a:r>
              <a:rPr lang="pt-BR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governança global</a:t>
            </a:r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”.</a:t>
            </a:r>
          </a:p>
          <a:p>
            <a:pPr algn="just">
              <a:lnSpc>
                <a:spcPct val="150000"/>
              </a:lnSpc>
            </a:pPr>
            <a:endParaRPr lang="pt-BR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r">
              <a:lnSpc>
                <a:spcPct val="150000"/>
              </a:lnSpc>
            </a:pPr>
            <a:r>
              <a:rPr lang="pt-BR" sz="14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MINTZBERG &amp; QUINN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3" name="Retângulo 2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5143504" y="345024"/>
              <a:ext cx="16738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schemeClr val="bg1"/>
                  </a:solidFill>
                </a:rPr>
                <a:t>ESTRATÉGIAS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CaixaDeTexto 11"/>
          <p:cNvSpPr txBox="1"/>
          <p:nvPr/>
        </p:nvSpPr>
        <p:spPr>
          <a:xfrm>
            <a:off x="1142976" y="1142984"/>
            <a:ext cx="697449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“Representava um </a:t>
            </a:r>
            <a:r>
              <a:rPr lang="pt-BR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meio de vencer o inimigo</a:t>
            </a:r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um instrumento de vitória na guerra, mais tarde estendido a outros campos do relacionamento humano: político, econômico e ao contexto empresarial, mantendo em seu uso a raiz de </a:t>
            </a:r>
            <a:r>
              <a:rPr lang="pt-BR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estabelecer caminhos</a:t>
            </a:r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”.</a:t>
            </a:r>
          </a:p>
          <a:p>
            <a:pPr algn="just">
              <a:lnSpc>
                <a:spcPct val="200000"/>
              </a:lnSpc>
            </a:pPr>
            <a:endParaRPr lang="pt-BR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r">
              <a:lnSpc>
                <a:spcPct val="200000"/>
              </a:lnSpc>
            </a:pPr>
            <a:r>
              <a:rPr lang="pt-BR" sz="14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Grave &amp; </a:t>
            </a:r>
            <a:r>
              <a:rPr lang="pt-BR" sz="1400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mendes</a:t>
            </a:r>
            <a:endParaRPr lang="pt-BR" sz="1400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3" name="Retângulo 2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5143504" y="345024"/>
              <a:ext cx="16738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schemeClr val="bg1"/>
                  </a:solidFill>
                </a:rPr>
                <a:t>ESTRATÉGIAS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CaixaDeTexto 11"/>
          <p:cNvSpPr txBox="1"/>
          <p:nvPr/>
        </p:nvSpPr>
        <p:spPr>
          <a:xfrm>
            <a:off x="1142976" y="1142984"/>
            <a:ext cx="697449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“conjunto de </a:t>
            </a:r>
            <a:r>
              <a:rPr lang="pt-BR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mudanças competitivas</a:t>
            </a:r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e abordagens comerciais que os gerentes executam para atingir o melhor desempenho da empresa. (...) é o planejamento do jogo de gerência para </a:t>
            </a:r>
            <a:r>
              <a:rPr lang="pt-BR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reforçar a posição</a:t>
            </a:r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da organização no mercado, </a:t>
            </a:r>
            <a:r>
              <a:rPr lang="pt-BR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promover a satisfação</a:t>
            </a:r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dos clientes e </a:t>
            </a:r>
            <a:r>
              <a:rPr lang="pt-BR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atingir os objetivos de desempenho</a:t>
            </a:r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”. </a:t>
            </a:r>
          </a:p>
          <a:p>
            <a:pPr algn="just">
              <a:lnSpc>
                <a:spcPct val="200000"/>
              </a:lnSpc>
            </a:pPr>
            <a:endParaRPr lang="pt-BR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r">
              <a:lnSpc>
                <a:spcPct val="200000"/>
              </a:lnSpc>
            </a:pPr>
            <a:r>
              <a:rPr lang="pt-BR" sz="1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THOMPSON JR. e STRICKLAND III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3" name="Retângulo 2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5143504" y="345024"/>
              <a:ext cx="16738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schemeClr val="bg1"/>
                  </a:solidFill>
                </a:rPr>
                <a:t>ESTRATÉGIAS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CaixaDeTexto 11"/>
          <p:cNvSpPr txBox="1"/>
          <p:nvPr/>
        </p:nvSpPr>
        <p:spPr>
          <a:xfrm>
            <a:off x="1142976" y="1142984"/>
            <a:ext cx="697449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“conjunto de </a:t>
            </a:r>
            <a:r>
              <a:rPr lang="pt-BR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mudanças competitivas</a:t>
            </a:r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e abordagens comerciais que os gerentes executam para atingir o melhor desempenho da empresa. (...) é o planejamento do jogo de gerência para </a:t>
            </a:r>
            <a:r>
              <a:rPr lang="pt-BR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reforçar a posição</a:t>
            </a:r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da organização no mercado, </a:t>
            </a:r>
            <a:r>
              <a:rPr lang="pt-BR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promover a satisfação</a:t>
            </a:r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dos clientes e </a:t>
            </a:r>
            <a:r>
              <a:rPr lang="pt-BR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atingir os objetivos de desempenho</a:t>
            </a:r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”. </a:t>
            </a:r>
          </a:p>
          <a:p>
            <a:pPr algn="just">
              <a:lnSpc>
                <a:spcPct val="200000"/>
              </a:lnSpc>
            </a:pPr>
            <a:endParaRPr lang="pt-BR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r">
              <a:lnSpc>
                <a:spcPct val="200000"/>
              </a:lnSpc>
            </a:pPr>
            <a:r>
              <a:rPr lang="pt-BR" sz="1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THOMPSON JR. e STRICKLAND III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3" name="Retângulo 2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5143504" y="345024"/>
              <a:ext cx="16738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schemeClr val="bg1"/>
                  </a:solidFill>
                </a:rPr>
                <a:t>ESTRATÉGIAS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CaixaDeTexto 11"/>
          <p:cNvSpPr txBox="1"/>
          <p:nvPr/>
        </p:nvSpPr>
        <p:spPr>
          <a:xfrm>
            <a:off x="1142976" y="1367743"/>
            <a:ext cx="6974498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“estratégia é a </a:t>
            </a:r>
            <a:r>
              <a:rPr lang="pt-BR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mobilização</a:t>
            </a:r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de todos os </a:t>
            </a:r>
            <a:r>
              <a:rPr lang="pt-BR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recursos</a:t>
            </a:r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da empresa no âmbito nacional ou internacional visando atingir objetivos a longo prazo (...) seu objetivo é permitir maior </a:t>
            </a:r>
            <a:r>
              <a:rPr lang="pt-BR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flexibilidade</a:t>
            </a:r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de resposta às contingências imprevisíveis”.</a:t>
            </a:r>
          </a:p>
          <a:p>
            <a:pPr algn="just">
              <a:lnSpc>
                <a:spcPct val="200000"/>
              </a:lnSpc>
            </a:pPr>
            <a:endParaRPr lang="pt-BR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r">
              <a:lnSpc>
                <a:spcPct val="200000"/>
              </a:lnSpc>
            </a:pPr>
            <a:r>
              <a:rPr lang="pt-BR" sz="14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lODI</a:t>
            </a:r>
            <a:endParaRPr lang="pt-BR" sz="1400" b="1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3" name="Retângulo 2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5143504" y="345024"/>
              <a:ext cx="16738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schemeClr val="bg1"/>
                  </a:solidFill>
                </a:rPr>
                <a:t>ESTRATÉGIAS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CaixaDeTexto 11"/>
          <p:cNvSpPr txBox="1"/>
          <p:nvPr/>
        </p:nvSpPr>
        <p:spPr>
          <a:xfrm>
            <a:off x="1142976" y="1367743"/>
            <a:ext cx="6974498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partilha de uma visão mais operacional do conceito de estratégia, definindo-a como “a decisão sobre quais recursos devem ser adquiridos e usados para que se possam tirar proveito das oportunidades e minimizar fatores que ameaçam a consecução dos resultados desejados”.</a:t>
            </a:r>
          </a:p>
          <a:p>
            <a:pPr algn="r">
              <a:lnSpc>
                <a:spcPct val="200000"/>
              </a:lnSpc>
            </a:pPr>
            <a:r>
              <a:rPr lang="pt-BR" sz="1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Michel in </a:t>
            </a:r>
            <a:r>
              <a:rPr lang="pt-BR" sz="14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ansoff</a:t>
            </a:r>
            <a:endParaRPr lang="pt-BR" sz="1400" b="1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3" name="Retângulo 2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5143504" y="345024"/>
              <a:ext cx="16738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schemeClr val="bg1"/>
                  </a:solidFill>
                </a:rPr>
                <a:t>ESTRATÉGIAS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CaixaDeTexto 11"/>
          <p:cNvSpPr txBox="1"/>
          <p:nvPr/>
        </p:nvSpPr>
        <p:spPr>
          <a:xfrm>
            <a:off x="1142976" y="857232"/>
            <a:ext cx="6974498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pt-BR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Trata-se de um conceito de grande emprego acadêmico e empresarial, dotado de uma grande amplitude e diversificação, que em alguns aspectos é complementar e em outros divergente</a:t>
            </a:r>
          </a:p>
          <a:p>
            <a:pPr algn="r">
              <a:lnSpc>
                <a:spcPct val="200000"/>
              </a:lnSpc>
            </a:pPr>
            <a:r>
              <a:rPr lang="pt-BR" sz="12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MEIRELLES e GONÇALVES </a:t>
            </a:r>
          </a:p>
          <a:p>
            <a:pPr algn="r">
              <a:lnSpc>
                <a:spcPct val="200000"/>
              </a:lnSpc>
            </a:pPr>
            <a:endParaRPr lang="pt-BR" sz="1200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just">
              <a:lnSpc>
                <a:spcPct val="200000"/>
              </a:lnSpc>
            </a:pPr>
            <a:r>
              <a:rPr lang="pt-BR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poucas palavras são objeto de tantos abusos no léxico das empresas, são tão mal definidas na literatura gerencial e estão tão expostas a diferentes significados quanto a palavra estratégia. </a:t>
            </a:r>
          </a:p>
          <a:p>
            <a:pPr algn="r">
              <a:lnSpc>
                <a:spcPct val="200000"/>
              </a:lnSpc>
            </a:pPr>
            <a:r>
              <a:rPr lang="pt-BR" sz="12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FAHEY </a:t>
            </a:r>
          </a:p>
          <a:p>
            <a:pPr algn="r">
              <a:lnSpc>
                <a:spcPct val="200000"/>
              </a:lnSpc>
            </a:pPr>
            <a:r>
              <a:rPr lang="pt-BR" sz="12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just">
              <a:lnSpc>
                <a:spcPct val="200000"/>
              </a:lnSpc>
            </a:pPr>
            <a:r>
              <a:rPr lang="pt-BR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 termo estratégia é empregado distintamente, ainda que definido tradicionalmente de uma maneira apenas. </a:t>
            </a:r>
          </a:p>
          <a:p>
            <a:pPr algn="r">
              <a:lnSpc>
                <a:spcPct val="200000"/>
              </a:lnSpc>
            </a:pPr>
            <a:r>
              <a:rPr lang="pt-BR" sz="11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MINTZBERG, LAMPEL e AHSLTRAND</a:t>
            </a:r>
            <a:endParaRPr lang="pt-BR" sz="1100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42844" y="142852"/>
            <a:ext cx="10583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ÍNDICE</a:t>
            </a:r>
            <a:endParaRPr lang="pt-BR" sz="2400" b="1" dirty="0">
              <a:solidFill>
                <a:schemeClr val="bg1"/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-71470" y="214290"/>
            <a:ext cx="7000924" cy="500066"/>
          </a:xfrm>
          <a:prstGeom prst="rect">
            <a:avLst/>
          </a:prstGeom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426452" y="345024"/>
            <a:ext cx="1269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Propósito</a:t>
            </a:r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-32" y="1071546"/>
            <a:ext cx="9144032" cy="3924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>
              <a:lnSpc>
                <a:spcPct val="150000"/>
              </a:lnSpc>
              <a:spcBef>
                <a:spcPts val="1200"/>
              </a:spcBef>
              <a:spcAft>
                <a:spcPts val="2400"/>
              </a:spcAft>
            </a:pPr>
            <a:endParaRPr lang="pt-BR" sz="100" dirty="0" smtClean="0">
              <a:latin typeface="Arial" pitchFamily="34" charset="0"/>
              <a:cs typeface="Arial" pitchFamily="34" charset="0"/>
            </a:endParaRPr>
          </a:p>
          <a:p>
            <a:pPr marL="723900" indent="-365125">
              <a:lnSpc>
                <a:spcPct val="150000"/>
              </a:lnSpc>
              <a:spcBef>
                <a:spcPts val="1200"/>
              </a:spcBef>
              <a:spcAft>
                <a:spcPts val="2400"/>
              </a:spcAft>
              <a:buBlip>
                <a:blip r:embed="rId2"/>
              </a:buBlip>
            </a:pPr>
            <a:r>
              <a:rPr lang="pt-BR" sz="1700" dirty="0" smtClean="0">
                <a:latin typeface="Arial" pitchFamily="34" charset="0"/>
                <a:cs typeface="Arial" pitchFamily="34" charset="0"/>
              </a:rPr>
              <a:t>Fazê-los compreender como os conceitos de Administração Estratégica podem ser aplicados no seu ambiente profissional;</a:t>
            </a:r>
          </a:p>
          <a:p>
            <a:pPr marL="723900" indent="-365125">
              <a:lnSpc>
                <a:spcPct val="150000"/>
              </a:lnSpc>
              <a:spcBef>
                <a:spcPts val="1200"/>
              </a:spcBef>
              <a:spcAft>
                <a:spcPts val="2400"/>
              </a:spcAft>
              <a:buBlip>
                <a:blip r:embed="rId2"/>
              </a:buBlip>
            </a:pPr>
            <a:r>
              <a:rPr lang="pt-BR" sz="1700" dirty="0" smtClean="0">
                <a:latin typeface="Arial" pitchFamily="34" charset="0"/>
                <a:cs typeface="Arial" pitchFamily="34" charset="0"/>
              </a:rPr>
              <a:t>Transmitir experiências aplicadas à teoria;</a:t>
            </a:r>
          </a:p>
          <a:p>
            <a:pPr marL="723900" indent="-365125">
              <a:lnSpc>
                <a:spcPct val="150000"/>
              </a:lnSpc>
              <a:spcBef>
                <a:spcPts val="1200"/>
              </a:spcBef>
              <a:spcAft>
                <a:spcPts val="2400"/>
              </a:spcAft>
              <a:buBlip>
                <a:blip r:embed="rId2"/>
              </a:buBlip>
            </a:pPr>
            <a:r>
              <a:rPr lang="pt-BR" sz="1700" dirty="0" smtClean="0">
                <a:latin typeface="Arial" pitchFamily="34" charset="0"/>
                <a:cs typeface="Arial" pitchFamily="34" charset="0"/>
              </a:rPr>
              <a:t>Estimulá-los à reflexão estratégica;</a:t>
            </a:r>
          </a:p>
          <a:p>
            <a:pPr marL="723900" indent="-365125">
              <a:lnSpc>
                <a:spcPct val="150000"/>
              </a:lnSpc>
              <a:spcBef>
                <a:spcPts val="1200"/>
              </a:spcBef>
              <a:spcAft>
                <a:spcPts val="2400"/>
              </a:spcAft>
              <a:buBlip>
                <a:blip r:embed="rId2"/>
              </a:buBlip>
            </a:pPr>
            <a:r>
              <a:rPr lang="pt-BR" sz="1700" dirty="0" smtClean="0">
                <a:latin typeface="Arial" pitchFamily="34" charset="0"/>
                <a:cs typeface="Arial" pitchFamily="34" charset="0"/>
              </a:rPr>
              <a:t>Aprender com as experiências e reflexões dos participantes.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3" name="Retângulo 2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824709" y="345024"/>
              <a:ext cx="59618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pt-BR" b="1" dirty="0" smtClean="0">
                  <a:solidFill>
                    <a:schemeClr val="bg1"/>
                  </a:solidFill>
                </a:rPr>
                <a:t>PALAVRAS-CHAVE DAS DEFINIÇÕES DE ESTRATÉGIA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CaixaDeTexto 7"/>
          <p:cNvSpPr txBox="1"/>
          <p:nvPr/>
        </p:nvSpPr>
        <p:spPr>
          <a:xfrm>
            <a:off x="1214414" y="714356"/>
            <a:ext cx="7286676" cy="563231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Como chegar aonde se quer chegar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É o caminho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Capacidade de aproveitar as oportunidades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Planejamento para atingir o sucesso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Saber o que se quer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Conhecer o concorrente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Ter uma visão de futuro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Conhecer as ameaças e oportunidades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Analisar os pontos positivos e negativos da própria empresa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Otimizar os recursos disponíveis para se atingir objetivos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Definir a maneira de executar, monitorar e controlar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Definir o tempo em que se vai executar as ações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Desenvolver novos mercados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-Inovação, criatividade e comunicação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-Ter uma visão macro do negócio e do mercado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3" name="Retângulo 2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824709" y="345024"/>
              <a:ext cx="59618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pt-BR" b="1" dirty="0" smtClean="0">
                  <a:solidFill>
                    <a:schemeClr val="bg1"/>
                  </a:solidFill>
                </a:rPr>
                <a:t>PALAVRAS-CHAVE DAS DEFINIÇÕES DE ESTRATÉGIA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CaixaDeTexto 7"/>
          <p:cNvSpPr txBox="1"/>
          <p:nvPr/>
        </p:nvSpPr>
        <p:spPr>
          <a:xfrm>
            <a:off x="5286380" y="785794"/>
            <a:ext cx="3786214" cy="580158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>
              <a:lnSpc>
                <a:spcPct val="300000"/>
              </a:lnSpc>
            </a:pPr>
            <a:r>
              <a:rPr lang="pt-BR" sz="1400" dirty="0" smtClean="0">
                <a:solidFill>
                  <a:sysClr val="windowText" lastClr="000000"/>
                </a:solidFill>
              </a:rPr>
              <a:t>MUDANÇAS</a:t>
            </a:r>
          </a:p>
          <a:p>
            <a:pPr algn="r">
              <a:lnSpc>
                <a:spcPct val="300000"/>
              </a:lnSpc>
            </a:pPr>
            <a:r>
              <a:rPr lang="pt-BR" sz="1400" dirty="0" smtClean="0">
                <a:solidFill>
                  <a:sysClr val="windowText" lastClr="000000"/>
                </a:solidFill>
              </a:rPr>
              <a:t>COMPETITIVIDADE</a:t>
            </a:r>
          </a:p>
          <a:p>
            <a:pPr algn="r">
              <a:lnSpc>
                <a:spcPct val="300000"/>
              </a:lnSpc>
            </a:pPr>
            <a:r>
              <a:rPr lang="pt-BR" sz="1400" dirty="0" smtClean="0">
                <a:solidFill>
                  <a:sysClr val="windowText" lastClr="000000"/>
                </a:solidFill>
              </a:rPr>
              <a:t>DESEMPENHO</a:t>
            </a:r>
          </a:p>
          <a:p>
            <a:pPr algn="r">
              <a:lnSpc>
                <a:spcPct val="300000"/>
              </a:lnSpc>
            </a:pPr>
            <a:r>
              <a:rPr lang="pt-BR" sz="1400" dirty="0" smtClean="0">
                <a:solidFill>
                  <a:sysClr val="windowText" lastClr="000000"/>
                </a:solidFill>
              </a:rPr>
              <a:t>POSICIONAMENTO</a:t>
            </a:r>
          </a:p>
          <a:p>
            <a:pPr algn="r">
              <a:lnSpc>
                <a:spcPct val="300000"/>
              </a:lnSpc>
            </a:pPr>
            <a:r>
              <a:rPr lang="pt-BR" sz="1400" dirty="0" smtClean="0">
                <a:solidFill>
                  <a:sysClr val="windowText" lastClr="000000"/>
                </a:solidFill>
              </a:rPr>
              <a:t>MISSÃO</a:t>
            </a:r>
          </a:p>
          <a:p>
            <a:pPr algn="r">
              <a:lnSpc>
                <a:spcPct val="300000"/>
              </a:lnSpc>
            </a:pPr>
            <a:r>
              <a:rPr lang="pt-BR" sz="1400" dirty="0" smtClean="0">
                <a:solidFill>
                  <a:sysClr val="windowText" lastClr="000000"/>
                </a:solidFill>
              </a:rPr>
              <a:t>OBJETIVOS</a:t>
            </a:r>
          </a:p>
          <a:p>
            <a:pPr algn="r">
              <a:lnSpc>
                <a:spcPct val="300000"/>
              </a:lnSpc>
            </a:pPr>
            <a:r>
              <a:rPr lang="pt-BR" sz="1400" dirty="0" smtClean="0">
                <a:solidFill>
                  <a:sysClr val="windowText" lastClr="000000"/>
                </a:solidFill>
              </a:rPr>
              <a:t>RESULTADOS</a:t>
            </a:r>
          </a:p>
          <a:p>
            <a:pPr algn="r">
              <a:lnSpc>
                <a:spcPct val="300000"/>
              </a:lnSpc>
            </a:pPr>
            <a:r>
              <a:rPr lang="pt-BR" sz="1400" dirty="0" smtClean="0">
                <a:solidFill>
                  <a:sysClr val="windowText" lastClr="000000"/>
                </a:solidFill>
              </a:rPr>
              <a:t>INTEGRAÇÃO</a:t>
            </a:r>
          </a:p>
          <a:p>
            <a:pPr algn="r">
              <a:lnSpc>
                <a:spcPct val="300000"/>
              </a:lnSpc>
            </a:pPr>
            <a:r>
              <a:rPr lang="pt-BR" sz="1400" dirty="0" smtClean="0">
                <a:solidFill>
                  <a:sysClr val="windowText" lastClr="000000"/>
                </a:solidFill>
              </a:rPr>
              <a:t>ADEQUAÇÃO ORGANIZACIONAL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3" name="Retângulo 2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1463595" y="345024"/>
              <a:ext cx="53944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pt-BR" b="1" dirty="0" smtClean="0">
                  <a:solidFill>
                    <a:schemeClr val="bg1"/>
                  </a:solidFill>
                </a:rPr>
                <a:t>A NOSSA PRIMEIRA DEFINIÇÃO DE ESTRATÉGIA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CaixaDeTexto 4"/>
          <p:cNvSpPr txBox="1"/>
          <p:nvPr/>
        </p:nvSpPr>
        <p:spPr>
          <a:xfrm>
            <a:off x="500034" y="928670"/>
            <a:ext cx="778674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Analisar os pontos positivos e negativos da empresa para definir as ações de implementação  das ameaças e oportunidades, contando assim com a integração dos envolvidos e assim planejar o tempo para a execução. Visando um resultado de sucesso. </a:t>
            </a:r>
          </a:p>
          <a:p>
            <a:pPr algn="r"/>
            <a:r>
              <a:rPr lang="pt-BR" sz="1400" dirty="0" smtClean="0">
                <a:solidFill>
                  <a:srgbClr val="FF0000"/>
                </a:solidFill>
              </a:rPr>
              <a:t>Grupo  Caminho para o sucesso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500034" y="2071678"/>
            <a:ext cx="77867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Definir ações, através da análise do ambiente interno e externo, executando com integração organizacional políticas diferenciadas e sustentáveis para atingir o objetivo em determinado tempo.</a:t>
            </a:r>
          </a:p>
          <a:p>
            <a:pPr algn="r"/>
            <a:r>
              <a:rPr lang="pt-BR" sz="1400" dirty="0" smtClean="0">
                <a:solidFill>
                  <a:srgbClr val="FF0000"/>
                </a:solidFill>
              </a:rPr>
              <a:t>Grupo  Integração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500034" y="3071810"/>
            <a:ext cx="77867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400" dirty="0" smtClean="0"/>
              <a:t>Analisar e definir a partir de um foco o conjunto de ações necessárias para alcançar determinado resultado.</a:t>
            </a:r>
          </a:p>
          <a:p>
            <a:pPr algn="r"/>
            <a:r>
              <a:rPr lang="pt-BR" sz="1400" dirty="0" smtClean="0">
                <a:solidFill>
                  <a:srgbClr val="FF0000"/>
                </a:solidFill>
              </a:rPr>
              <a:t>Grupo  MK2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500034" y="3831085"/>
            <a:ext cx="778674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400" dirty="0" smtClean="0"/>
              <a:t>Um conjunto de ações pela qual a empresa busca alcançar seus objetivos utilizando-se da análise das informações de mercado para atingir seu posicionamento através da integração organizacional, otimização dos recursos e identificação de novas oportunidades para o seu negócio.</a:t>
            </a:r>
          </a:p>
          <a:p>
            <a:pPr algn="r"/>
            <a:r>
              <a:rPr lang="pt-BR" sz="1400" dirty="0" smtClean="0">
                <a:solidFill>
                  <a:srgbClr val="FF0000"/>
                </a:solidFill>
              </a:rPr>
              <a:t>Grupo  Aprendizes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500034" y="5116969"/>
            <a:ext cx="778674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400" dirty="0" smtClean="0"/>
              <a:t>É a união de ações práticas, para se chegar ao objetivo geral que é a satisfação do cliente, de forma que se otimize o custo, o tempo e os executores, de forma integrada. Tudo deve se basear na criatividade, na mudança, no público-alvo, tendo em mente o que acontece com a concorrência.</a:t>
            </a:r>
          </a:p>
          <a:p>
            <a:pPr algn="r"/>
            <a:r>
              <a:rPr lang="pt-BR" sz="1400" dirty="0" smtClean="0">
                <a:solidFill>
                  <a:srgbClr val="FF0000"/>
                </a:solidFill>
              </a:rPr>
              <a:t>Grupo  Estratégico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3" name="Retângulo 2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571472" y="345024"/>
              <a:ext cx="62865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BR" b="1" dirty="0" smtClean="0">
                  <a:solidFill>
                    <a:schemeClr val="bg1"/>
                  </a:solidFill>
                </a:rPr>
                <a:t>ADMINISTRAÇÃO ESTRATÉGICA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85948" y="1285860"/>
            <a:ext cx="7172266" cy="530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pt-BR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A administração estratégica é um desafio constante para os administradores. Os ambientes e suas mudanças constantes exigem rapidez e assertividade para </a:t>
            </a:r>
            <a:r>
              <a:rPr lang="pt-BR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enxergar as mudanças</a:t>
            </a:r>
            <a:r>
              <a:rPr lang="pt-BR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, </a:t>
            </a:r>
            <a:r>
              <a:rPr lang="pt-BR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tendências</a:t>
            </a:r>
            <a:r>
              <a:rPr lang="pt-BR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 e adotar um </a:t>
            </a:r>
            <a:r>
              <a:rPr lang="pt-BR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posicionamento estratégico</a:t>
            </a:r>
            <a:r>
              <a:rPr lang="pt-BR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. Isso determinará o sucesso ou insucesso da organização, independente de a organização ter ou não fins lucrativos. Não se trata apenas de se estabelecer objetivos e imputá-los às equipes, uma vez que, são muitos os fatores a considerar. </a:t>
            </a:r>
            <a:r>
              <a:rPr lang="pt-BR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A análise dos ambientes, dos pontos fracos e fortes da empresa alinhada à missão, aos objetivos gerais e seus </a:t>
            </a:r>
            <a:r>
              <a:rPr lang="en-US" b="1" i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Stakeholders</a:t>
            </a:r>
            <a:r>
              <a:rPr lang="pt-BR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, ou seja, outras empresas, clientes, fornecedores, funcionários, credores, comunidades, governo e acionistas, fazem do </a:t>
            </a:r>
            <a:r>
              <a:rPr lang="pt-BR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planejamento</a:t>
            </a:r>
            <a:r>
              <a:rPr lang="pt-BR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 e a </a:t>
            </a:r>
            <a:r>
              <a:rPr lang="pt-BR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adoção da estratégia </a:t>
            </a:r>
            <a:r>
              <a:rPr lang="pt-BR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uma tarefa ainda mais desafiadora. </a:t>
            </a:r>
          </a:p>
          <a:p>
            <a:pPr algn="r" eaLnBrk="0" hangingPunct="0">
              <a:lnSpc>
                <a:spcPct val="150000"/>
              </a:lnSpc>
            </a:pPr>
            <a:endParaRPr lang="pt-BR" sz="1400" i="1" dirty="0" smtClean="0">
              <a:solidFill>
                <a:schemeClr val="bg2">
                  <a:lumMod val="10000"/>
                </a:schemeClr>
              </a:solidFill>
              <a:latin typeface="Arial Narrow" pitchFamily="34" charset="0"/>
            </a:endParaRPr>
          </a:p>
          <a:p>
            <a:pPr algn="r" eaLnBrk="0" hangingPunct="0">
              <a:lnSpc>
                <a:spcPct val="150000"/>
              </a:lnSpc>
            </a:pPr>
            <a:r>
              <a:rPr lang="pt-BR" sz="1400" i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Marcos Thadeu Rodrigues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3" name="Retângulo 2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642910" y="345024"/>
              <a:ext cx="62151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BR" b="1" dirty="0" smtClean="0">
                  <a:solidFill>
                    <a:schemeClr val="bg1"/>
                  </a:solidFill>
                </a:rPr>
                <a:t>PREPARANDO-SE PARA O FUTURO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Retângulo 4"/>
          <p:cNvSpPr/>
          <p:nvPr/>
        </p:nvSpPr>
        <p:spPr>
          <a:xfrm>
            <a:off x="785786" y="2357430"/>
            <a:ext cx="792961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0" hangingPunct="0">
              <a:lnSpc>
                <a:spcPct val="150000"/>
              </a:lnSpc>
              <a:spcBef>
                <a:spcPts val="600"/>
              </a:spcBef>
              <a:buClr>
                <a:schemeClr val="bg2">
                  <a:lumMod val="50000"/>
                </a:schemeClr>
              </a:buClr>
            </a:pPr>
            <a:endParaRPr lang="pt-BR" sz="2000" b="1" dirty="0" smtClean="0"/>
          </a:p>
          <a:p>
            <a:pPr marL="285750" indent="-285750" eaLnBrk="0" hangingPunct="0">
              <a:lnSpc>
                <a:spcPct val="150000"/>
              </a:lnSpc>
              <a:spcBef>
                <a:spcPts val="600"/>
              </a:spcBef>
              <a:buClr>
                <a:schemeClr val="bg2">
                  <a:lumMod val="50000"/>
                </a:schemeClr>
              </a:buClr>
            </a:pPr>
            <a:r>
              <a:rPr lang="pt-BR" sz="2000" b="1" dirty="0" smtClean="0"/>
              <a:t>Estratégia: </a:t>
            </a:r>
          </a:p>
          <a:p>
            <a:pPr marL="285750" indent="-285750" eaLnBrk="0" hangingPunct="0">
              <a:lnSpc>
                <a:spcPct val="150000"/>
              </a:lnSpc>
              <a:spcBef>
                <a:spcPts val="600"/>
              </a:spcBef>
              <a:buClr>
                <a:schemeClr val="bg2">
                  <a:lumMod val="50000"/>
                </a:schemeClr>
              </a:buClr>
              <a:buFont typeface="Wingdings" pitchFamily="2" charset="2"/>
              <a:buChar char="n"/>
            </a:pPr>
            <a:r>
              <a:rPr lang="pt-BR" sz="2000" b="1" dirty="0" smtClean="0"/>
              <a:t>Aplicar os meios disponíveis e condições favoráveis para atingir objetivos</a:t>
            </a:r>
            <a:endParaRPr lang="pt-BR" sz="2000" b="1" dirty="0"/>
          </a:p>
        </p:txBody>
      </p:sp>
      <p:sp>
        <p:nvSpPr>
          <p:cNvPr id="6" name="Retângulo 5"/>
          <p:cNvSpPr/>
          <p:nvPr/>
        </p:nvSpPr>
        <p:spPr>
          <a:xfrm>
            <a:off x="785786" y="1000108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0" hangingPunct="0">
              <a:lnSpc>
                <a:spcPct val="150000"/>
              </a:lnSpc>
              <a:spcBef>
                <a:spcPts val="600"/>
              </a:spcBef>
              <a:buClr>
                <a:schemeClr val="bg2">
                  <a:lumMod val="50000"/>
                </a:schemeClr>
              </a:buClr>
            </a:pPr>
            <a:r>
              <a:rPr lang="pt-BR" sz="2000" b="1" dirty="0" smtClean="0"/>
              <a:t>Planejar: </a:t>
            </a:r>
          </a:p>
          <a:p>
            <a:pPr marL="285750" indent="-285750" eaLnBrk="0" hangingPunct="0">
              <a:lnSpc>
                <a:spcPct val="150000"/>
              </a:lnSpc>
              <a:spcBef>
                <a:spcPts val="600"/>
              </a:spcBef>
              <a:buClr>
                <a:schemeClr val="bg2">
                  <a:lumMod val="50000"/>
                </a:schemeClr>
              </a:buClr>
              <a:buFont typeface="Wingdings" pitchFamily="2" charset="2"/>
              <a:buChar char="n"/>
            </a:pPr>
            <a:r>
              <a:rPr lang="pt-BR" sz="2000" b="1" dirty="0" smtClean="0"/>
              <a:t>Ver adiante</a:t>
            </a:r>
          </a:p>
          <a:p>
            <a:pPr marL="285750" indent="-285750" eaLnBrk="0" hangingPunct="0">
              <a:lnSpc>
                <a:spcPct val="150000"/>
              </a:lnSpc>
              <a:spcBef>
                <a:spcPts val="600"/>
              </a:spcBef>
              <a:buClr>
                <a:schemeClr val="bg2">
                  <a:lumMod val="50000"/>
                </a:schemeClr>
              </a:buClr>
              <a:buFont typeface="Wingdings" pitchFamily="2" charset="2"/>
              <a:buChar char="n"/>
            </a:pPr>
            <a:r>
              <a:rPr lang="pt-BR" sz="2000" b="1" dirty="0" smtClean="0"/>
              <a:t>Antecipar-se ao futuro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3" name="Retângulo 2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571472" y="345024"/>
              <a:ext cx="62865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BR" b="1" dirty="0" smtClean="0">
                  <a:solidFill>
                    <a:schemeClr val="bg1"/>
                  </a:solidFill>
                </a:rPr>
                <a:t>PLANEJAMENTO ESTRATÉGICO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85948" y="1285860"/>
            <a:ext cx="2600234" cy="3186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pt-BR" sz="20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“Método gerencial que</a:t>
            </a:r>
          </a:p>
          <a:p>
            <a:pPr eaLnBrk="0" hangingPunct="0">
              <a:lnSpc>
                <a:spcPct val="150000"/>
              </a:lnSpc>
            </a:pPr>
            <a:r>
              <a:rPr lang="pt-BR" sz="20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permite estabelecer a</a:t>
            </a:r>
          </a:p>
          <a:p>
            <a:pPr eaLnBrk="0" hangingPunct="0">
              <a:lnSpc>
                <a:spcPct val="150000"/>
              </a:lnSpc>
            </a:pPr>
            <a:r>
              <a:rPr lang="pt-BR" sz="20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direção a ser seguida</a:t>
            </a:r>
          </a:p>
          <a:p>
            <a:pPr eaLnBrk="0" hangingPunct="0">
              <a:lnSpc>
                <a:spcPct val="150000"/>
              </a:lnSpc>
            </a:pPr>
            <a:r>
              <a:rPr lang="pt-BR" sz="20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pela empresa, visando</a:t>
            </a:r>
          </a:p>
          <a:p>
            <a:pPr eaLnBrk="0" hangingPunct="0">
              <a:lnSpc>
                <a:spcPct val="150000"/>
              </a:lnSpc>
            </a:pPr>
            <a:r>
              <a:rPr lang="pt-BR" sz="20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maior grau de interação</a:t>
            </a:r>
          </a:p>
          <a:p>
            <a:pPr eaLnBrk="0" hangingPunct="0">
              <a:lnSpc>
                <a:spcPct val="150000"/>
              </a:lnSpc>
            </a:pPr>
            <a:r>
              <a:rPr lang="pt-BR" sz="20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com o ambiente”</a:t>
            </a:r>
          </a:p>
          <a:p>
            <a:pPr algn="r" eaLnBrk="0" hangingPunct="0">
              <a:lnSpc>
                <a:spcPct val="150000"/>
              </a:lnSpc>
            </a:pPr>
            <a:r>
              <a:rPr lang="pt-BR" sz="1400" i="1" dirty="0" smtClean="0"/>
              <a:t>Philip </a:t>
            </a:r>
            <a:r>
              <a:rPr lang="pt-BR" sz="1400" i="1" dirty="0" err="1" smtClean="0"/>
              <a:t>Kotler</a:t>
            </a:r>
            <a:r>
              <a:rPr lang="pt-BR" sz="1400" i="1" dirty="0" smtClean="0"/>
              <a:t>,</a:t>
            </a:r>
            <a:endParaRPr lang="pt-BR" sz="1400" i="1" dirty="0">
              <a:solidFill>
                <a:schemeClr val="bg2">
                  <a:lumMod val="1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2"/>
          <a:srcRect t="7185"/>
          <a:stretch>
            <a:fillRect/>
          </a:stretch>
        </p:blipFill>
        <p:spPr bwMode="auto">
          <a:xfrm>
            <a:off x="5500694" y="1785926"/>
            <a:ext cx="3200400" cy="4491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3" name="Retângulo 2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571472" y="345024"/>
              <a:ext cx="62865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BR" b="1" dirty="0" smtClean="0">
                  <a:solidFill>
                    <a:schemeClr val="bg1"/>
                  </a:solidFill>
                </a:rPr>
                <a:t>PLANEJAMENTO ESTRATÉGICO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42910" y="1285860"/>
            <a:ext cx="4743374" cy="4247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pt-BR" sz="20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Analogia com uma viagem:</a:t>
            </a:r>
          </a:p>
          <a:p>
            <a:pPr eaLnBrk="0" hangingPunct="0">
              <a:lnSpc>
                <a:spcPct val="150000"/>
              </a:lnSpc>
            </a:pPr>
            <a:r>
              <a:rPr lang="pt-BR" sz="20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– Oportunidades (para onde ir)</a:t>
            </a:r>
          </a:p>
          <a:p>
            <a:pPr eaLnBrk="0" hangingPunct="0">
              <a:lnSpc>
                <a:spcPct val="150000"/>
              </a:lnSpc>
            </a:pPr>
            <a:r>
              <a:rPr lang="pt-BR" sz="20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– Recursos (situação atual)</a:t>
            </a:r>
          </a:p>
          <a:p>
            <a:pPr eaLnBrk="0" hangingPunct="0">
              <a:lnSpc>
                <a:spcPct val="150000"/>
              </a:lnSpc>
            </a:pPr>
            <a:r>
              <a:rPr lang="pt-BR" sz="20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– Destino (objetivo da empresa)</a:t>
            </a:r>
          </a:p>
          <a:p>
            <a:pPr eaLnBrk="0" hangingPunct="0">
              <a:lnSpc>
                <a:spcPct val="150000"/>
              </a:lnSpc>
            </a:pPr>
            <a:r>
              <a:rPr lang="pt-BR" sz="20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– Escolha da estrada (estratégia)</a:t>
            </a:r>
          </a:p>
          <a:p>
            <a:pPr eaLnBrk="0" hangingPunct="0">
              <a:lnSpc>
                <a:spcPct val="150000"/>
              </a:lnSpc>
            </a:pPr>
            <a:r>
              <a:rPr lang="pt-BR" sz="20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– Mapa (método)</a:t>
            </a:r>
          </a:p>
          <a:p>
            <a:pPr eaLnBrk="0" hangingPunct="0">
              <a:lnSpc>
                <a:spcPct val="150000"/>
              </a:lnSpc>
            </a:pPr>
            <a:r>
              <a:rPr lang="pt-BR" sz="20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– Previsão do tempo (ambiente)</a:t>
            </a:r>
          </a:p>
          <a:p>
            <a:pPr eaLnBrk="0" hangingPunct="0">
              <a:lnSpc>
                <a:spcPct val="150000"/>
              </a:lnSpc>
            </a:pPr>
            <a:r>
              <a:rPr lang="pt-BR" sz="20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– Providências (ações)</a:t>
            </a:r>
          </a:p>
          <a:p>
            <a:pPr eaLnBrk="0" hangingPunct="0">
              <a:lnSpc>
                <a:spcPct val="150000"/>
              </a:lnSpc>
            </a:pPr>
            <a:r>
              <a:rPr lang="pt-BR" sz="20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– Eficiência (resultados)</a:t>
            </a:r>
            <a:endParaRPr lang="pt-BR" sz="1400" i="1" dirty="0">
              <a:solidFill>
                <a:schemeClr val="bg2">
                  <a:lumMod val="1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2"/>
          <a:srcRect t="7516"/>
          <a:stretch>
            <a:fillRect/>
          </a:stretch>
        </p:blipFill>
        <p:spPr bwMode="auto">
          <a:xfrm>
            <a:off x="4929190" y="1357298"/>
            <a:ext cx="3543300" cy="404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/>
          <a:srcRect l="26367" t="40039" r="14306" b="10156"/>
          <a:stretch>
            <a:fillRect/>
          </a:stretch>
        </p:blipFill>
        <p:spPr bwMode="auto">
          <a:xfrm>
            <a:off x="1437132" y="1428736"/>
            <a:ext cx="692108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" name="Grupo 3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5" name="Retângulo 4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642910" y="345024"/>
              <a:ext cx="62151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BR" b="1" dirty="0" smtClean="0">
                  <a:solidFill>
                    <a:schemeClr val="bg1"/>
                  </a:solidFill>
                </a:rPr>
                <a:t>INTERAÇÃO COM O MEIO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3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5" name="Retângulo 4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642910" y="345024"/>
              <a:ext cx="62151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BR" b="1" dirty="0" smtClean="0">
                  <a:solidFill>
                    <a:schemeClr val="bg1"/>
                  </a:solidFill>
                </a:rPr>
                <a:t>ESFERAS DOS PLANOS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7" name="Diagrama 6"/>
          <p:cNvGraphicFramePr/>
          <p:nvPr/>
        </p:nvGraphicFramePr>
        <p:xfrm>
          <a:off x="10001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Seta para baixo 7"/>
          <p:cNvSpPr/>
          <p:nvPr/>
        </p:nvSpPr>
        <p:spPr>
          <a:xfrm rot="3906496">
            <a:off x="6804262" y="150812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7072330" y="1285860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Para onde ir</a:t>
            </a:r>
            <a:endParaRPr lang="pt-BR" dirty="0"/>
          </a:p>
        </p:txBody>
      </p:sp>
      <p:sp>
        <p:nvSpPr>
          <p:cNvPr id="10" name="Seta para baixo 9"/>
          <p:cNvSpPr/>
          <p:nvPr/>
        </p:nvSpPr>
        <p:spPr>
          <a:xfrm rot="3906496">
            <a:off x="6773272" y="2728395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7041340" y="2506133"/>
            <a:ext cx="1497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O que fazer</a:t>
            </a:r>
            <a:endParaRPr lang="pt-BR" dirty="0"/>
          </a:p>
        </p:txBody>
      </p:sp>
      <p:sp>
        <p:nvSpPr>
          <p:cNvPr id="12" name="Seta para baixo 11"/>
          <p:cNvSpPr/>
          <p:nvPr/>
        </p:nvSpPr>
        <p:spPr>
          <a:xfrm rot="3906496">
            <a:off x="6875700" y="4014279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7143768" y="3792017"/>
            <a:ext cx="1484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Como fazer</a:t>
            </a:r>
            <a:endParaRPr lang="pt-BR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/>
      <p:bldP spid="12" grpId="0" animBg="1"/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3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5" name="Retângulo 4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642910" y="345024"/>
              <a:ext cx="62151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BR" b="1" dirty="0" smtClean="0">
                  <a:solidFill>
                    <a:schemeClr val="bg1"/>
                  </a:solidFill>
                </a:rPr>
                <a:t>ADMINISTRAÇÃO E PLANEJAMENTO ESTRATÉGICO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14" name="Diagrama 13"/>
          <p:cNvGraphicFramePr/>
          <p:nvPr/>
        </p:nvGraphicFramePr>
        <p:xfrm>
          <a:off x="1524000" y="1397000"/>
          <a:ext cx="704852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Retângulo 14"/>
          <p:cNvSpPr/>
          <p:nvPr/>
        </p:nvSpPr>
        <p:spPr>
          <a:xfrm>
            <a:off x="2214546" y="5530208"/>
            <a:ext cx="5929322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pt-BR" sz="1400" b="1" dirty="0" smtClean="0">
                <a:latin typeface="Arial" pitchFamily="34" charset="0"/>
                <a:cs typeface="Arial" pitchFamily="34" charset="0"/>
              </a:rPr>
              <a:t>Ter visão de futuro</a:t>
            </a:r>
          </a:p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pt-BR" sz="1400" b="1" dirty="0" smtClean="0">
                <a:latin typeface="Arial" pitchFamily="34" charset="0"/>
                <a:cs typeface="Arial" pitchFamily="34" charset="0"/>
              </a:rPr>
              <a:t>Aproveitar as oportunidades </a:t>
            </a:r>
          </a:p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pt-BR" sz="1400" b="1" dirty="0" smtClean="0">
                <a:latin typeface="Arial" pitchFamily="34" charset="0"/>
                <a:cs typeface="Arial" pitchFamily="34" charset="0"/>
              </a:rPr>
              <a:t>Para se proteger das ameaças</a:t>
            </a:r>
            <a:endParaRPr lang="pt-BR" sz="1400" dirty="0" smtClean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pt-BR" sz="1400" b="1" dirty="0" smtClean="0">
                <a:latin typeface="Arial" pitchFamily="34" charset="0"/>
                <a:cs typeface="Arial" pitchFamily="34" charset="0"/>
              </a:rPr>
              <a:t>Para continuar a crescendo</a:t>
            </a:r>
            <a:endParaRPr lang="pt-BR" sz="1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42844" y="142852"/>
            <a:ext cx="10583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ÍNDICE</a:t>
            </a:r>
            <a:endParaRPr lang="pt-BR" sz="2400" b="1" dirty="0">
              <a:solidFill>
                <a:schemeClr val="bg1"/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-71470" y="214290"/>
            <a:ext cx="7000924" cy="500066"/>
          </a:xfrm>
          <a:prstGeom prst="rect">
            <a:avLst/>
          </a:prstGeom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426452" y="345024"/>
            <a:ext cx="2324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Conteúdo – Parte 1</a:t>
            </a:r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-32" y="928670"/>
            <a:ext cx="9144032" cy="4760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>
              <a:lnSpc>
                <a:spcPct val="150000"/>
              </a:lnSpc>
              <a:spcBef>
                <a:spcPts val="600"/>
              </a:spcBef>
            </a:pPr>
            <a:endParaRPr lang="pt-BR" sz="100" dirty="0" smtClean="0">
              <a:latin typeface="Arial" pitchFamily="34" charset="0"/>
              <a:cs typeface="Arial" pitchFamily="34" charset="0"/>
            </a:endParaRPr>
          </a:p>
          <a:p>
            <a:pPr marL="360000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pt-BR" sz="1700" dirty="0" smtClean="0">
                <a:latin typeface="Arial" pitchFamily="34" charset="0"/>
                <a:cs typeface="Arial" pitchFamily="34" charset="0"/>
              </a:rPr>
              <a:t>  Introdução - momento atual</a:t>
            </a:r>
          </a:p>
          <a:p>
            <a:pPr marL="360000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pt-BR" sz="1700" dirty="0" smtClean="0">
                <a:latin typeface="Arial" pitchFamily="34" charset="0"/>
                <a:cs typeface="Arial" pitchFamily="34" charset="0"/>
              </a:rPr>
              <a:t>  Estratégia – conceitos e definições (exercício)</a:t>
            </a:r>
          </a:p>
          <a:p>
            <a:pPr marL="360000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pt-BR" sz="1700" dirty="0" smtClean="0">
                <a:latin typeface="Arial" pitchFamily="34" charset="0"/>
                <a:cs typeface="Arial" pitchFamily="34" charset="0"/>
              </a:rPr>
              <a:t>  Administração Estratégica - evolução</a:t>
            </a:r>
          </a:p>
          <a:p>
            <a:pPr marL="360000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pt-BR" sz="1700" dirty="0" smtClean="0">
                <a:latin typeface="Arial" pitchFamily="34" charset="0"/>
                <a:cs typeface="Arial" pitchFamily="34" charset="0"/>
              </a:rPr>
              <a:t>  Administração Estratégica  x  Planejamento Estratégico</a:t>
            </a:r>
          </a:p>
          <a:p>
            <a:pPr marL="360000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pt-BR" sz="1700" dirty="0" smtClean="0">
                <a:latin typeface="Arial" pitchFamily="34" charset="0"/>
                <a:cs typeface="Arial" pitchFamily="34" charset="0"/>
              </a:rPr>
              <a:t>  Interação com o meio</a:t>
            </a:r>
          </a:p>
          <a:p>
            <a:pPr marL="360000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pt-BR" sz="1700" dirty="0" smtClean="0">
                <a:latin typeface="Arial" pitchFamily="34" charset="0"/>
                <a:cs typeface="Arial" pitchFamily="34" charset="0"/>
              </a:rPr>
              <a:t>  Esfera dos planos</a:t>
            </a:r>
          </a:p>
          <a:p>
            <a:pPr marL="360000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pt-BR" sz="1700" dirty="0" smtClean="0">
                <a:latin typeface="Arial" pitchFamily="34" charset="0"/>
                <a:cs typeface="Arial" pitchFamily="34" charset="0"/>
              </a:rPr>
              <a:t>  Etapas do planejamento estratégico</a:t>
            </a:r>
          </a:p>
          <a:p>
            <a:pPr marL="360000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pt-BR" sz="1700" dirty="0" smtClean="0">
                <a:latin typeface="Arial" pitchFamily="34" charset="0"/>
                <a:cs typeface="Arial" pitchFamily="34" charset="0"/>
              </a:rPr>
              <a:t>  Escolas de planejamento</a:t>
            </a:r>
          </a:p>
          <a:p>
            <a:pPr marL="360000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pt-BR" sz="1700" dirty="0" smtClean="0">
                <a:latin typeface="Arial" pitchFamily="34" charset="0"/>
                <a:cs typeface="Arial" pitchFamily="34" charset="0"/>
              </a:rPr>
              <a:t>  EXAME TV</a:t>
            </a:r>
          </a:p>
          <a:p>
            <a:pPr marL="360000">
              <a:lnSpc>
                <a:spcPct val="15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pt-BR" sz="1700" dirty="0" smtClean="0">
                <a:latin typeface="Arial" pitchFamily="34" charset="0"/>
                <a:cs typeface="Arial" pitchFamily="34" charset="0"/>
              </a:rPr>
              <a:t>  Vídeo - </a:t>
            </a:r>
            <a:r>
              <a:rPr lang="pt-BR" sz="1700" dirty="0" err="1" smtClean="0">
                <a:latin typeface="Arial" pitchFamily="34" charset="0"/>
                <a:cs typeface="Arial" pitchFamily="34" charset="0"/>
              </a:rPr>
              <a:t>Goal</a:t>
            </a:r>
            <a:endParaRPr lang="pt-BR" sz="17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3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5" name="Retângulo 4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642910" y="345024"/>
              <a:ext cx="62151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BR" b="1" dirty="0" smtClean="0">
                  <a:solidFill>
                    <a:schemeClr val="bg1"/>
                  </a:solidFill>
                </a:rPr>
                <a:t>ESSENCIAL PARA O PLANEJAMENTO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Retângulo 14"/>
          <p:cNvSpPr/>
          <p:nvPr/>
        </p:nvSpPr>
        <p:spPr>
          <a:xfrm>
            <a:off x="0" y="4714884"/>
            <a:ext cx="9144000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200"/>
              </a:spcBef>
              <a:spcAft>
                <a:spcPts val="200"/>
              </a:spcAft>
            </a:pPr>
            <a:r>
              <a:rPr lang="pt-BR" sz="1400" dirty="0" smtClean="0">
                <a:latin typeface="Arial" pitchFamily="34" charset="0"/>
                <a:cs typeface="Arial" pitchFamily="34" charset="0"/>
              </a:rPr>
              <a:t>Entender a missão, os propósitos, os objetivos, os desafios, as metas, as políticas e projetos da empresa;</a:t>
            </a:r>
          </a:p>
          <a:p>
            <a:pPr marL="342900" indent="-342900" algn="ctr">
              <a:spcBef>
                <a:spcPts val="200"/>
              </a:spcBef>
              <a:spcAft>
                <a:spcPts val="200"/>
              </a:spcAft>
            </a:pPr>
            <a:r>
              <a:rPr lang="pt-BR" sz="1400" dirty="0" smtClean="0">
                <a:latin typeface="Arial" pitchFamily="34" charset="0"/>
                <a:cs typeface="Arial" pitchFamily="34" charset="0"/>
              </a:rPr>
              <a:t>Conhecer seus potenciais e suas fragilidades;</a:t>
            </a:r>
          </a:p>
          <a:p>
            <a:pPr marL="342900" indent="-342900" algn="ctr">
              <a:spcBef>
                <a:spcPts val="200"/>
              </a:spcBef>
              <a:spcAft>
                <a:spcPts val="200"/>
              </a:spcAft>
            </a:pPr>
            <a:r>
              <a:rPr lang="pt-BR" sz="1400" dirty="0" smtClean="0">
                <a:latin typeface="Arial" pitchFamily="34" charset="0"/>
                <a:cs typeface="Arial" pitchFamily="34" charset="0"/>
              </a:rPr>
              <a:t>Dispor de informações sobre o mercado</a:t>
            </a:r>
          </a:p>
          <a:p>
            <a:pPr marL="342900" indent="-342900" algn="ctr">
              <a:spcBef>
                <a:spcPts val="200"/>
              </a:spcBef>
              <a:spcAft>
                <a:spcPts val="200"/>
              </a:spcAft>
            </a:pPr>
            <a:r>
              <a:rPr lang="pt-BR" sz="1400" dirty="0" smtClean="0">
                <a:latin typeface="Arial" pitchFamily="34" charset="0"/>
                <a:cs typeface="Arial" pitchFamily="34" charset="0"/>
              </a:rPr>
              <a:t>Projetar tendências e cenários de condições não controláveis;</a:t>
            </a:r>
          </a:p>
          <a:p>
            <a:pPr marL="342900" indent="-342900" algn="ctr">
              <a:spcBef>
                <a:spcPts val="200"/>
              </a:spcBef>
              <a:spcAft>
                <a:spcPts val="200"/>
              </a:spcAft>
            </a:pPr>
            <a:r>
              <a:rPr lang="pt-BR" sz="1400" dirty="0" smtClean="0">
                <a:latin typeface="Arial" pitchFamily="34" charset="0"/>
                <a:cs typeface="Arial" pitchFamily="34" charset="0"/>
              </a:rPr>
              <a:t>Elaborar programas de atividades das unidades da organização;</a:t>
            </a:r>
          </a:p>
          <a:p>
            <a:pPr marL="342900" indent="-342900" algn="ctr">
              <a:spcBef>
                <a:spcPts val="200"/>
              </a:spcBef>
              <a:spcAft>
                <a:spcPts val="200"/>
              </a:spcAft>
            </a:pPr>
            <a:r>
              <a:rPr lang="pt-BR" sz="1400" dirty="0" smtClean="0">
                <a:latin typeface="Arial" pitchFamily="34" charset="0"/>
                <a:cs typeface="Arial" pitchFamily="34" charset="0"/>
              </a:rPr>
              <a:t>Direcionar esforços, definir prioridades e medir resultados.</a:t>
            </a:r>
            <a:endParaRPr lang="pt-BR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/>
          <a:srcRect t="8100"/>
          <a:stretch>
            <a:fillRect/>
          </a:stretch>
        </p:blipFill>
        <p:spPr bwMode="auto">
          <a:xfrm rot="21443905">
            <a:off x="4435216" y="917603"/>
            <a:ext cx="3714776" cy="350046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/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7283" name="Picture 3"/>
          <p:cNvPicPr>
            <a:picLocks noChangeAspect="1" noChangeArrowheads="1"/>
          </p:cNvPicPr>
          <p:nvPr/>
        </p:nvPicPr>
        <p:blipFill>
          <a:blip r:embed="rId3"/>
          <a:srcRect t="13453" b="11864"/>
          <a:stretch>
            <a:fillRect/>
          </a:stretch>
        </p:blipFill>
        <p:spPr bwMode="auto">
          <a:xfrm>
            <a:off x="1624016" y="928670"/>
            <a:ext cx="3448050" cy="335758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>
          <a:xfrm>
            <a:off x="71406" y="4286256"/>
            <a:ext cx="8929718" cy="135732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/>
          <p:cNvSpPr/>
          <p:nvPr/>
        </p:nvSpPr>
        <p:spPr>
          <a:xfrm>
            <a:off x="214250" y="4429132"/>
            <a:ext cx="1428760" cy="1000132"/>
          </a:xfrm>
          <a:prstGeom prst="rect">
            <a:avLst/>
          </a:prstGeom>
          <a:solidFill>
            <a:srgbClr val="B0442E"/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Definir missão e valores</a:t>
            </a:r>
            <a:endParaRPr lang="pt-BR" sz="1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3786150" y="4429132"/>
            <a:ext cx="1357322" cy="1000132"/>
          </a:xfrm>
          <a:prstGeom prst="rect">
            <a:avLst/>
          </a:prstGeom>
          <a:solidFill>
            <a:srgbClr val="B0442E"/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Analisar o ambiente</a:t>
            </a:r>
            <a:endParaRPr lang="pt-BR" sz="1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2000200" y="4429132"/>
            <a:ext cx="1357322" cy="1000132"/>
          </a:xfrm>
          <a:prstGeom prst="rect">
            <a:avLst/>
          </a:prstGeom>
          <a:solidFill>
            <a:srgbClr val="B0442E"/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Definir visão e objetivos</a:t>
            </a:r>
            <a:endParaRPr lang="pt-BR" sz="1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tângulo 27"/>
          <p:cNvSpPr/>
          <p:nvPr/>
        </p:nvSpPr>
        <p:spPr>
          <a:xfrm>
            <a:off x="7358050" y="4429132"/>
            <a:ext cx="1357322" cy="1000132"/>
          </a:xfrm>
          <a:prstGeom prst="rect">
            <a:avLst/>
          </a:prstGeom>
          <a:solidFill>
            <a:srgbClr val="B0442E"/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Executar e monitorar</a:t>
            </a:r>
            <a:endParaRPr lang="pt-BR" sz="1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tângulo 28"/>
          <p:cNvSpPr/>
          <p:nvPr/>
        </p:nvSpPr>
        <p:spPr>
          <a:xfrm>
            <a:off x="5572100" y="4429132"/>
            <a:ext cx="1357322" cy="1000132"/>
          </a:xfrm>
          <a:prstGeom prst="rect">
            <a:avLst/>
          </a:prstGeom>
          <a:solidFill>
            <a:srgbClr val="B0442E"/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Formular estratégia e plano de ação</a:t>
            </a:r>
            <a:endParaRPr lang="pt-BR" sz="1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tângulo 29"/>
          <p:cNvSpPr/>
          <p:nvPr/>
        </p:nvSpPr>
        <p:spPr>
          <a:xfrm>
            <a:off x="3786182" y="2357430"/>
            <a:ext cx="1357322" cy="10001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trengths </a:t>
            </a:r>
            <a:r>
              <a:rPr lang="en-US" sz="1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</a:t>
            </a:r>
            <a:r>
              <a:rPr lang="en-U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eaknesses</a:t>
            </a:r>
          </a:p>
          <a:p>
            <a:r>
              <a:rPr lang="en-US" sz="1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pportunities </a:t>
            </a:r>
            <a:r>
              <a:rPr lang="en-US" sz="1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hreats</a:t>
            </a:r>
            <a:endParaRPr lang="en-US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tângulo 30"/>
          <p:cNvSpPr/>
          <p:nvPr/>
        </p:nvSpPr>
        <p:spPr>
          <a:xfrm>
            <a:off x="1142976" y="2357430"/>
            <a:ext cx="1357322" cy="10001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Sensibilizar a empresa</a:t>
            </a:r>
            <a:endParaRPr lang="pt-BR" sz="14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etângulo 31"/>
          <p:cNvSpPr/>
          <p:nvPr/>
        </p:nvSpPr>
        <p:spPr>
          <a:xfrm>
            <a:off x="6357950" y="2357430"/>
            <a:ext cx="1357322" cy="10001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Balanced Score Card</a:t>
            </a:r>
            <a:endParaRPr lang="en-US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5" name="Conector de seta reta 34"/>
          <p:cNvCxnSpPr/>
          <p:nvPr/>
        </p:nvCxnSpPr>
        <p:spPr>
          <a:xfrm rot="5400000">
            <a:off x="1465241" y="3821115"/>
            <a:ext cx="64294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de seta reta 35"/>
          <p:cNvCxnSpPr/>
          <p:nvPr/>
        </p:nvCxnSpPr>
        <p:spPr>
          <a:xfrm rot="5400000">
            <a:off x="4106859" y="3821115"/>
            <a:ext cx="64294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de seta reta 36"/>
          <p:cNvCxnSpPr/>
          <p:nvPr/>
        </p:nvCxnSpPr>
        <p:spPr>
          <a:xfrm rot="5400000">
            <a:off x="6678627" y="3821115"/>
            <a:ext cx="64294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de seta reta 41"/>
          <p:cNvCxnSpPr/>
          <p:nvPr/>
        </p:nvCxnSpPr>
        <p:spPr>
          <a:xfrm>
            <a:off x="1714480" y="4927610"/>
            <a:ext cx="21431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de seta reta 42"/>
          <p:cNvCxnSpPr/>
          <p:nvPr/>
        </p:nvCxnSpPr>
        <p:spPr>
          <a:xfrm>
            <a:off x="7000892" y="4929198"/>
            <a:ext cx="21431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 de seta reta 51"/>
          <p:cNvCxnSpPr/>
          <p:nvPr/>
        </p:nvCxnSpPr>
        <p:spPr>
          <a:xfrm>
            <a:off x="3428992" y="4927610"/>
            <a:ext cx="21431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de seta reta 52"/>
          <p:cNvCxnSpPr/>
          <p:nvPr/>
        </p:nvCxnSpPr>
        <p:spPr>
          <a:xfrm>
            <a:off x="5286380" y="4929198"/>
            <a:ext cx="21431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 reto 54"/>
          <p:cNvCxnSpPr/>
          <p:nvPr/>
        </p:nvCxnSpPr>
        <p:spPr>
          <a:xfrm>
            <a:off x="928662" y="5784802"/>
            <a:ext cx="7358114" cy="16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ector de seta reta 58"/>
          <p:cNvCxnSpPr/>
          <p:nvPr/>
        </p:nvCxnSpPr>
        <p:spPr>
          <a:xfrm rot="5400000" flipH="1" flipV="1">
            <a:off x="786239" y="5643125"/>
            <a:ext cx="285752" cy="90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ector de seta reta 60"/>
          <p:cNvCxnSpPr/>
          <p:nvPr/>
        </p:nvCxnSpPr>
        <p:spPr>
          <a:xfrm rot="5400000" flipH="1" flipV="1">
            <a:off x="8143446" y="5643125"/>
            <a:ext cx="285752" cy="90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upo 23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25" name="Retângulo 24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6" name="CaixaDeTexto 25"/>
            <p:cNvSpPr txBox="1"/>
            <p:nvPr/>
          </p:nvSpPr>
          <p:spPr>
            <a:xfrm>
              <a:off x="642910" y="345024"/>
              <a:ext cx="62151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BR" b="1" smtClean="0">
                  <a:solidFill>
                    <a:schemeClr val="bg1"/>
                  </a:solidFill>
                </a:rPr>
                <a:t>ETAPAS DO PLANEJAMENTO ESTRATÉGICO</a:t>
              </a:r>
              <a:endParaRPr lang="pt-BR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>
          <a:xfrm>
            <a:off x="71406" y="1357298"/>
            <a:ext cx="8929718" cy="135732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00213"/>
            <a:r>
              <a:rPr lang="pt-BR" sz="1400" dirty="0" smtClean="0">
                <a:solidFill>
                  <a:schemeClr val="tx1"/>
                </a:solidFill>
              </a:rPr>
              <a:t>Ponto de vista do cliente, não do produto.</a:t>
            </a:r>
          </a:p>
          <a:p>
            <a:pPr marL="1700213"/>
            <a:r>
              <a:rPr lang="pt-BR" sz="1400" dirty="0" smtClean="0">
                <a:solidFill>
                  <a:schemeClr val="tx1"/>
                </a:solidFill>
              </a:rPr>
              <a:t>Pergunta: qual é o maior benefício que seu cliente procura na sua empresa?</a:t>
            </a:r>
          </a:p>
          <a:p>
            <a:pPr marL="1700213"/>
            <a:r>
              <a:rPr lang="pt-BR" sz="1400" dirty="0" smtClean="0">
                <a:solidFill>
                  <a:schemeClr val="tx1"/>
                </a:solidFill>
              </a:rPr>
              <a:t>O que, por que, para quem e como ela faz? </a:t>
            </a:r>
          </a:p>
          <a:p>
            <a:pPr marL="1700213"/>
            <a:r>
              <a:rPr lang="pt-BR" sz="1400" dirty="0" smtClean="0">
                <a:solidFill>
                  <a:schemeClr val="tx1"/>
                </a:solidFill>
              </a:rPr>
              <a:t>Qual a razão da empresa existir?</a:t>
            </a:r>
          </a:p>
          <a:p>
            <a:pPr marL="1700213"/>
            <a:r>
              <a:rPr lang="pt-BR" sz="1400" dirty="0" smtClean="0">
                <a:solidFill>
                  <a:schemeClr val="tx1"/>
                </a:solidFill>
              </a:rPr>
              <a:t>Deve ser uma declaração clara e objetiva.</a:t>
            </a:r>
            <a:endParaRPr lang="pt-BR" sz="1400" dirty="0">
              <a:solidFill>
                <a:schemeClr val="tx1"/>
              </a:solidFill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214250" y="1500174"/>
            <a:ext cx="1428760" cy="1000132"/>
          </a:xfrm>
          <a:prstGeom prst="rect">
            <a:avLst/>
          </a:prstGeom>
          <a:solidFill>
            <a:srgbClr val="B0442E"/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Definir missão</a:t>
            </a:r>
            <a:endParaRPr lang="pt-BR" sz="1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upo 23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25" name="Retângulo 24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6" name="CaixaDeTexto 25"/>
            <p:cNvSpPr txBox="1"/>
            <p:nvPr/>
          </p:nvSpPr>
          <p:spPr>
            <a:xfrm>
              <a:off x="642910" y="345024"/>
              <a:ext cx="62151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BR" b="1" smtClean="0">
                  <a:solidFill>
                    <a:schemeClr val="bg1"/>
                  </a:solidFill>
                </a:rPr>
                <a:t>ETAPAS DO PLANEJAMENTO ESTRATÉGICO</a:t>
              </a:r>
              <a:endParaRPr lang="pt-BR" b="1">
                <a:solidFill>
                  <a:schemeClr val="bg1"/>
                </a:solidFill>
              </a:endParaRPr>
            </a:p>
          </p:txBody>
        </p:sp>
      </p:grpSp>
      <p:sp>
        <p:nvSpPr>
          <p:cNvPr id="33" name="Retângulo 32"/>
          <p:cNvSpPr/>
          <p:nvPr/>
        </p:nvSpPr>
        <p:spPr>
          <a:xfrm>
            <a:off x="285688" y="2928934"/>
            <a:ext cx="88583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i="1" dirty="0" smtClean="0"/>
              <a:t>Nossa razão de ser é criar e comercializar produtos e serviços que promovam o Bem-Estar/Estar Bem</a:t>
            </a:r>
          </a:p>
          <a:p>
            <a:endParaRPr lang="pt-BR" sz="1600" i="1" dirty="0" smtClean="0"/>
          </a:p>
          <a:p>
            <a:r>
              <a:rPr lang="pt-BR" sz="1600" i="1" dirty="0" smtClean="0"/>
              <a:t>Bem-Estar</a:t>
            </a:r>
          </a:p>
          <a:p>
            <a:r>
              <a:rPr lang="pt-BR" sz="1600" i="1" dirty="0" smtClean="0"/>
              <a:t>é a relação harmoniosa, agradável, do indivíduo consigo mesmo, com seu corpo.</a:t>
            </a:r>
          </a:p>
          <a:p>
            <a:endParaRPr lang="pt-BR" sz="1600" i="1" dirty="0" smtClean="0"/>
          </a:p>
          <a:p>
            <a:r>
              <a:rPr lang="pt-BR" sz="1600" i="1" dirty="0" smtClean="0"/>
              <a:t>Estar Bem</a:t>
            </a:r>
          </a:p>
          <a:p>
            <a:r>
              <a:rPr lang="pt-BR" sz="1600" i="1" dirty="0" smtClean="0"/>
              <a:t>é a relação empática, bem-sucedida, prazerosa, do indivíduo com o outro, com a natureza da qual faz parte e com o todo.</a:t>
            </a:r>
            <a:endParaRPr lang="pt-BR" sz="1600" i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>
          <a:xfrm>
            <a:off x="71406" y="1357298"/>
            <a:ext cx="8929718" cy="135732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00213"/>
            <a:r>
              <a:rPr lang="pt-BR" sz="1400" dirty="0" smtClean="0">
                <a:solidFill>
                  <a:schemeClr val="tx1"/>
                </a:solidFill>
              </a:rPr>
              <a:t>Postura, atitude e linha de conduta da empresa e seus representantes.</a:t>
            </a:r>
            <a:endParaRPr lang="pt-BR" sz="1400" dirty="0">
              <a:solidFill>
                <a:schemeClr val="tx1"/>
              </a:solidFill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214250" y="1500174"/>
            <a:ext cx="1428760" cy="1000132"/>
          </a:xfrm>
          <a:prstGeom prst="rect">
            <a:avLst/>
          </a:prstGeom>
          <a:solidFill>
            <a:srgbClr val="B0442E"/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Definir  valores</a:t>
            </a:r>
            <a:endParaRPr lang="pt-BR" sz="1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upo 23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25" name="Retângulo 24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6" name="CaixaDeTexto 25"/>
            <p:cNvSpPr txBox="1"/>
            <p:nvPr/>
          </p:nvSpPr>
          <p:spPr>
            <a:xfrm>
              <a:off x="642910" y="345024"/>
              <a:ext cx="62151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BR" b="1" smtClean="0">
                  <a:solidFill>
                    <a:schemeClr val="bg1"/>
                  </a:solidFill>
                </a:rPr>
                <a:t>ETAPAS DO PLANEJAMENTO ESTRATÉGICO</a:t>
              </a:r>
              <a:endParaRPr lang="pt-BR" b="1">
                <a:solidFill>
                  <a:schemeClr val="bg1"/>
                </a:solidFill>
              </a:endParaRPr>
            </a:p>
          </p:txBody>
        </p:sp>
      </p:grpSp>
      <p:sp>
        <p:nvSpPr>
          <p:cNvPr id="33" name="Retângulo 32"/>
          <p:cNvSpPr/>
          <p:nvPr/>
        </p:nvSpPr>
        <p:spPr>
          <a:xfrm>
            <a:off x="285688" y="2928934"/>
            <a:ext cx="885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i="1" dirty="0" smtClean="0"/>
              <a:t>“Inovação, integridade absoluta, respeito à iniciativa individual e ao crescimento pessoal, tolerância, qualidade e confiabilidade, solucionar problemas.”</a:t>
            </a:r>
          </a:p>
          <a:p>
            <a:pPr algn="r"/>
            <a:r>
              <a:rPr lang="pt-BR" sz="1600" i="1" dirty="0" smtClean="0"/>
              <a:t>3M</a:t>
            </a:r>
            <a:endParaRPr lang="pt-BR" sz="1600" i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>
          <a:xfrm>
            <a:off x="71406" y="1357298"/>
            <a:ext cx="8929718" cy="135732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00213"/>
            <a:r>
              <a:rPr lang="pt-BR" sz="1400" dirty="0" smtClean="0">
                <a:solidFill>
                  <a:schemeClr val="tx1"/>
                </a:solidFill>
              </a:rPr>
              <a:t>Projeção de oportunidades futuras</a:t>
            </a:r>
          </a:p>
          <a:p>
            <a:pPr marL="1700213"/>
            <a:r>
              <a:rPr lang="pt-BR" sz="1400" dirty="0" smtClean="0">
                <a:solidFill>
                  <a:schemeClr val="tx1"/>
                </a:solidFill>
              </a:rPr>
              <a:t>Pergunta: aonde a empresa quer chegar?</a:t>
            </a:r>
          </a:p>
          <a:p>
            <a:pPr marL="1700213"/>
            <a:r>
              <a:rPr lang="pt-BR" sz="1400" dirty="0" smtClean="0">
                <a:solidFill>
                  <a:schemeClr val="tx1"/>
                </a:solidFill>
              </a:rPr>
              <a:t>Deve delimitar um prazo para o objetivo ser atingido</a:t>
            </a:r>
          </a:p>
          <a:p>
            <a:pPr marL="1700213"/>
            <a:r>
              <a:rPr lang="pt-BR" sz="1400" dirty="0" smtClean="0">
                <a:solidFill>
                  <a:schemeClr val="tx1"/>
                </a:solidFill>
              </a:rPr>
              <a:t>Deve ser revista periodicamente</a:t>
            </a:r>
          </a:p>
          <a:p>
            <a:pPr marL="1700213"/>
            <a:r>
              <a:rPr lang="pt-BR" sz="1400" dirty="0" smtClean="0">
                <a:solidFill>
                  <a:schemeClr val="tx1"/>
                </a:solidFill>
              </a:rPr>
              <a:t>É também o objetivo principal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214250" y="1500174"/>
            <a:ext cx="1428760" cy="1000132"/>
          </a:xfrm>
          <a:prstGeom prst="rect">
            <a:avLst/>
          </a:prstGeom>
          <a:solidFill>
            <a:srgbClr val="B0442E"/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Definir visão e objetivos</a:t>
            </a:r>
            <a:endParaRPr lang="pt-BR" sz="1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upo 23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25" name="Retângulo 24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6" name="CaixaDeTexto 25"/>
            <p:cNvSpPr txBox="1"/>
            <p:nvPr/>
          </p:nvSpPr>
          <p:spPr>
            <a:xfrm>
              <a:off x="642910" y="345024"/>
              <a:ext cx="62151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BR" b="1" smtClean="0">
                  <a:solidFill>
                    <a:schemeClr val="bg1"/>
                  </a:solidFill>
                </a:rPr>
                <a:t>ETAPAS DO PLANEJAMENTO ESTRATÉGICO</a:t>
              </a:r>
              <a:endParaRPr lang="pt-BR" b="1">
                <a:solidFill>
                  <a:schemeClr val="bg1"/>
                </a:solidFill>
              </a:endParaRPr>
            </a:p>
          </p:txBody>
        </p:sp>
      </p:grpSp>
      <p:sp>
        <p:nvSpPr>
          <p:cNvPr id="33" name="Retângulo 32"/>
          <p:cNvSpPr/>
          <p:nvPr/>
        </p:nvSpPr>
        <p:spPr>
          <a:xfrm>
            <a:off x="285688" y="2928934"/>
            <a:ext cx="88583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i="1" dirty="0" smtClean="0"/>
              <a:t>“criar um mundo onde todos possam ser crianças”</a:t>
            </a:r>
          </a:p>
          <a:p>
            <a:pPr algn="r"/>
            <a:r>
              <a:rPr lang="pt-BR" sz="1600" i="1" dirty="0" smtClean="0"/>
              <a:t>Walt Disney</a:t>
            </a:r>
          </a:p>
          <a:p>
            <a:endParaRPr lang="pt-BR" sz="1600" i="1" dirty="0" smtClean="0"/>
          </a:p>
          <a:p>
            <a:endParaRPr lang="pt-BR" sz="1600" i="1" dirty="0" smtClean="0"/>
          </a:p>
          <a:p>
            <a:r>
              <a:rPr lang="pt-BR" sz="1600" i="1" dirty="0" smtClean="0"/>
              <a:t>“Experimentar o prazer de avançar e aplicar tecnologia para o benefício das pessoas”</a:t>
            </a:r>
          </a:p>
          <a:p>
            <a:pPr algn="r"/>
            <a:r>
              <a:rPr lang="pt-BR" sz="1600" i="1" dirty="0" smtClean="0"/>
              <a:t>Sony</a:t>
            </a:r>
            <a:endParaRPr lang="pt-BR" sz="1600" i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/>
          <p:cNvSpPr/>
          <p:nvPr/>
        </p:nvSpPr>
        <p:spPr>
          <a:xfrm>
            <a:off x="214282" y="1500174"/>
            <a:ext cx="1428760" cy="1000132"/>
          </a:xfrm>
          <a:prstGeom prst="rect">
            <a:avLst/>
          </a:prstGeom>
          <a:solidFill>
            <a:srgbClr val="B0442E"/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Ambiente Interno</a:t>
            </a:r>
          </a:p>
        </p:txBody>
      </p:sp>
      <p:grpSp>
        <p:nvGrpSpPr>
          <p:cNvPr id="2" name="Grupo 23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25" name="Retângulo 24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6" name="CaixaDeTexto 25"/>
            <p:cNvSpPr txBox="1"/>
            <p:nvPr/>
          </p:nvSpPr>
          <p:spPr>
            <a:xfrm>
              <a:off x="642910" y="345024"/>
              <a:ext cx="62151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BR" b="1" dirty="0" smtClean="0">
                  <a:solidFill>
                    <a:schemeClr val="bg1"/>
                  </a:solidFill>
                </a:rPr>
                <a:t>ETAPAS DO PLANEJAMENTO ESTRATÉGICO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98313" name="Picture 9" descr="http://cache.gettyimages.com/xc/sb10068822a-001.jpg?v=1&amp;c=CFW&amp;k=2&amp;d=AE7D8592515903D8020C7A8DB1F7F7353C449890651252F8"/>
          <p:cNvPicPr>
            <a:picLocks noChangeAspect="1" noChangeArrowheads="1"/>
          </p:cNvPicPr>
          <p:nvPr/>
        </p:nvPicPr>
        <p:blipFill>
          <a:blip r:embed="rId2"/>
          <a:srcRect l="11128" t="7411" r="22106" b="3655"/>
          <a:stretch>
            <a:fillRect/>
          </a:stretch>
        </p:blipFill>
        <p:spPr bwMode="auto">
          <a:xfrm>
            <a:off x="214282" y="4071942"/>
            <a:ext cx="1357322" cy="1285884"/>
          </a:xfrm>
          <a:prstGeom prst="rect">
            <a:avLst/>
          </a:prstGeom>
          <a:noFill/>
        </p:spPr>
      </p:pic>
      <p:sp>
        <p:nvSpPr>
          <p:cNvPr id="15" name="Retângulo 14"/>
          <p:cNvSpPr/>
          <p:nvPr/>
        </p:nvSpPr>
        <p:spPr>
          <a:xfrm>
            <a:off x="214282" y="2714620"/>
            <a:ext cx="1428760" cy="1000132"/>
          </a:xfrm>
          <a:prstGeom prst="rect">
            <a:avLst/>
          </a:prstGeom>
          <a:solidFill>
            <a:srgbClr val="B0442E"/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FORÇAS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1785918" y="1214422"/>
            <a:ext cx="6858000" cy="270843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pt-BR" sz="2000" dirty="0" smtClean="0"/>
              <a:t> Características próprias e distribuição dos produtos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pt-BR" sz="2000" dirty="0" smtClean="0"/>
              <a:t> Tamanho e características da equipe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pt-BR" sz="2000" dirty="0" smtClean="0"/>
              <a:t> Infra-estrutura da empresa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pt-BR" sz="2000" dirty="0" smtClean="0"/>
              <a:t> Recursos Financeiros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pt-BR" sz="2000" dirty="0" smtClean="0"/>
              <a:t> Preço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pt-BR" sz="2000" dirty="0" smtClean="0"/>
              <a:t> Tecnologia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pt-BR" sz="2000" dirty="0" smtClean="0"/>
              <a:t> Imagem no mercado</a:t>
            </a:r>
            <a:endParaRPr lang="pt-BR" sz="2000" dirty="0"/>
          </a:p>
        </p:txBody>
      </p:sp>
      <p:pic>
        <p:nvPicPr>
          <p:cNvPr id="17" name="Picture 11" descr="http://cache.gettyimages.com/xc/200398529-001.jpg?v=1&amp;c=CFW&amp;k=2&amp;d=052B350AE763EDA7267718A0F33EC3CCD4B40B3E875A785D"/>
          <p:cNvPicPr>
            <a:picLocks noChangeAspect="1" noChangeArrowheads="1"/>
          </p:cNvPicPr>
          <p:nvPr/>
        </p:nvPicPr>
        <p:blipFill>
          <a:blip r:embed="rId3"/>
          <a:srcRect l="9434" t="8380" r="2515" b="9916"/>
          <a:stretch>
            <a:fillRect/>
          </a:stretch>
        </p:blipFill>
        <p:spPr bwMode="auto">
          <a:xfrm>
            <a:off x="7286644" y="5286388"/>
            <a:ext cx="1357322" cy="1357322"/>
          </a:xfrm>
          <a:prstGeom prst="rect">
            <a:avLst/>
          </a:prstGeom>
          <a:noFill/>
        </p:spPr>
      </p:pic>
      <p:sp>
        <p:nvSpPr>
          <p:cNvPr id="18" name="Retângulo 17"/>
          <p:cNvSpPr/>
          <p:nvPr/>
        </p:nvSpPr>
        <p:spPr>
          <a:xfrm>
            <a:off x="5572132" y="5357826"/>
            <a:ext cx="1571636" cy="1000132"/>
          </a:xfrm>
          <a:prstGeom prst="rect">
            <a:avLst/>
          </a:prstGeom>
          <a:solidFill>
            <a:srgbClr val="B0442E"/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FRAGILIDADES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1428728" y="4500570"/>
            <a:ext cx="321471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Diferenciação conseguida pela empresa que lhe proporciona uma vantagem operacional no ambiente empresarial </a:t>
            </a:r>
          </a:p>
          <a:p>
            <a:r>
              <a:rPr lang="pt-BR" sz="16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(variável controlável)</a:t>
            </a:r>
            <a:endParaRPr lang="pt-BR" sz="1600" i="1" dirty="0">
              <a:solidFill>
                <a:srgbClr val="0000FF"/>
              </a:solidFill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5572132" y="3786190"/>
            <a:ext cx="321471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Situação inadequada da empresa que lhe proporciona uma desvantagem operacional no ambiente empresarial</a:t>
            </a:r>
          </a:p>
          <a:p>
            <a:r>
              <a:rPr lang="pt-BR" sz="16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(variável controlável)</a:t>
            </a:r>
            <a:endParaRPr lang="pt-BR" sz="16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8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12" grpId="0"/>
      <p:bldP spid="1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/>
          <p:cNvSpPr/>
          <p:nvPr/>
        </p:nvSpPr>
        <p:spPr>
          <a:xfrm>
            <a:off x="214282" y="1500174"/>
            <a:ext cx="1428760" cy="1000132"/>
          </a:xfrm>
          <a:prstGeom prst="rect">
            <a:avLst/>
          </a:prstGeom>
          <a:solidFill>
            <a:srgbClr val="B0442E"/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Ambiente Externo</a:t>
            </a:r>
          </a:p>
        </p:txBody>
      </p:sp>
      <p:grpSp>
        <p:nvGrpSpPr>
          <p:cNvPr id="2" name="Grupo 23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25" name="Retângulo 24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6" name="CaixaDeTexto 25"/>
            <p:cNvSpPr txBox="1"/>
            <p:nvPr/>
          </p:nvSpPr>
          <p:spPr>
            <a:xfrm>
              <a:off x="642910" y="345024"/>
              <a:ext cx="62151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BR" b="1" dirty="0" smtClean="0">
                  <a:solidFill>
                    <a:schemeClr val="bg1"/>
                  </a:solidFill>
                </a:rPr>
                <a:t>ETAPAS DO PLANEJAMENTO ESTRATÉGICO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Retângulo 14"/>
          <p:cNvSpPr/>
          <p:nvPr/>
        </p:nvSpPr>
        <p:spPr>
          <a:xfrm>
            <a:off x="71406" y="2714620"/>
            <a:ext cx="1857388" cy="1000132"/>
          </a:xfrm>
          <a:prstGeom prst="rect">
            <a:avLst/>
          </a:prstGeom>
          <a:solidFill>
            <a:srgbClr val="B0442E"/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OPORTUNIDADES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2000232" y="1142984"/>
            <a:ext cx="6858000" cy="232371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pt-BR" sz="2000" dirty="0" smtClean="0"/>
              <a:t> Ambiente demográfico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pt-BR" sz="2000" dirty="0" smtClean="0"/>
              <a:t> Ambiente econômico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pt-BR" sz="2000" dirty="0" smtClean="0"/>
              <a:t> Ambiente natural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pt-BR" sz="2000" dirty="0" smtClean="0"/>
              <a:t> Ambiente tecnológico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pt-BR" sz="2000" dirty="0" smtClean="0"/>
              <a:t> Ambiente político e legal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pt-BR" sz="2000" dirty="0" smtClean="0"/>
              <a:t> Ambiente sócio-cultural</a:t>
            </a:r>
            <a:endParaRPr lang="pt-BR" sz="2000" dirty="0"/>
          </a:p>
        </p:txBody>
      </p:sp>
      <p:sp>
        <p:nvSpPr>
          <p:cNvPr id="18" name="Retângulo 17"/>
          <p:cNvSpPr/>
          <p:nvPr/>
        </p:nvSpPr>
        <p:spPr>
          <a:xfrm>
            <a:off x="5572132" y="5357826"/>
            <a:ext cx="1571636" cy="1000132"/>
          </a:xfrm>
          <a:prstGeom prst="rect">
            <a:avLst/>
          </a:prstGeom>
          <a:solidFill>
            <a:srgbClr val="B0442E"/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AMEAÇAS</a:t>
            </a:r>
          </a:p>
        </p:txBody>
      </p:sp>
      <p:pic>
        <p:nvPicPr>
          <p:cNvPr id="19" name="Picture 4" descr="http://cache.gettyimages.com/xc/200276648-001.jpg?v=1&amp;c=CFW&amp;k=2&amp;d=052B350AE763EDA765EBADD28A97F5CCD4B40B3E875A785D"/>
          <p:cNvPicPr>
            <a:picLocks noChangeAspect="1" noChangeArrowheads="1"/>
          </p:cNvPicPr>
          <p:nvPr/>
        </p:nvPicPr>
        <p:blipFill>
          <a:blip r:embed="rId2"/>
          <a:srcRect t="10938"/>
          <a:stretch>
            <a:fillRect/>
          </a:stretch>
        </p:blipFill>
        <p:spPr bwMode="auto">
          <a:xfrm>
            <a:off x="7358082" y="5214950"/>
            <a:ext cx="1176322" cy="1463660"/>
          </a:xfrm>
          <a:prstGeom prst="rect">
            <a:avLst/>
          </a:prstGeom>
          <a:noFill/>
        </p:spPr>
      </p:pic>
      <p:pic>
        <p:nvPicPr>
          <p:cNvPr id="20" name="Picture 7" descr="http://cache.gettyimages.com/xc/sb10066155l-001.jpg?v=1&amp;c=CFW&amp;k=2&amp;d=8D9CD552C8A73296E58A360F6E879A8C893208922711C2B3"/>
          <p:cNvPicPr>
            <a:picLocks noChangeAspect="1" noChangeArrowheads="1"/>
          </p:cNvPicPr>
          <p:nvPr/>
        </p:nvPicPr>
        <p:blipFill>
          <a:blip r:embed="rId3"/>
          <a:srcRect l="20751" t="11128" r="9584" b="31008"/>
          <a:stretch>
            <a:fillRect/>
          </a:stretch>
        </p:blipFill>
        <p:spPr bwMode="auto">
          <a:xfrm>
            <a:off x="500034" y="3786190"/>
            <a:ext cx="1214446" cy="1681541"/>
          </a:xfrm>
          <a:prstGeom prst="rect">
            <a:avLst/>
          </a:prstGeom>
          <a:noFill/>
        </p:spPr>
      </p:pic>
      <p:sp>
        <p:nvSpPr>
          <p:cNvPr id="21" name="Retângulo 20"/>
          <p:cNvSpPr/>
          <p:nvPr/>
        </p:nvSpPr>
        <p:spPr>
          <a:xfrm>
            <a:off x="1643042" y="4500570"/>
            <a:ext cx="32147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Força ambiental incontrolável pela empresa que pode favorecer a sua ação estratégica, desde que conhecida e aproveitada satisfatoriamente enquanto perdura.</a:t>
            </a:r>
          </a:p>
        </p:txBody>
      </p:sp>
      <p:sp>
        <p:nvSpPr>
          <p:cNvPr id="22" name="Retângulo 21"/>
          <p:cNvSpPr/>
          <p:nvPr/>
        </p:nvSpPr>
        <p:spPr>
          <a:xfrm>
            <a:off x="5715008" y="3786190"/>
            <a:ext cx="32861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Força ambiental incontrolável pela empresa, que cria obstáculos à sua ação estratégica, mas que poderá ou não ser evitada desde que conhecida em tempo hábil.</a:t>
            </a:r>
            <a:endParaRPr lang="pt-BR" sz="16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1" grpId="0"/>
      <p:bldP spid="2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/>
          <p:cNvSpPr/>
          <p:nvPr/>
        </p:nvSpPr>
        <p:spPr>
          <a:xfrm>
            <a:off x="214282" y="1500174"/>
            <a:ext cx="1428760" cy="1000132"/>
          </a:xfrm>
          <a:prstGeom prst="rect">
            <a:avLst/>
          </a:prstGeom>
          <a:solidFill>
            <a:srgbClr val="B0442E"/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MATRIZ</a:t>
            </a:r>
          </a:p>
          <a:p>
            <a:pPr algn="ctr"/>
            <a:r>
              <a:rPr lang="pt-BR" sz="1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SWOT</a:t>
            </a:r>
          </a:p>
        </p:txBody>
      </p:sp>
      <p:grpSp>
        <p:nvGrpSpPr>
          <p:cNvPr id="2" name="Grupo 23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25" name="Retângulo 24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6" name="CaixaDeTexto 25"/>
            <p:cNvSpPr txBox="1"/>
            <p:nvPr/>
          </p:nvSpPr>
          <p:spPr>
            <a:xfrm>
              <a:off x="642910" y="345024"/>
              <a:ext cx="62151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BR" b="1" dirty="0" smtClean="0">
                  <a:solidFill>
                    <a:schemeClr val="bg1"/>
                  </a:solidFill>
                </a:rPr>
                <a:t>ETAPAS DO PLANEJAMENTO ESTRATÉGICO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upo 13"/>
          <p:cNvGrpSpPr/>
          <p:nvPr/>
        </p:nvGrpSpPr>
        <p:grpSpPr>
          <a:xfrm>
            <a:off x="1978584" y="857232"/>
            <a:ext cx="6808258" cy="5429288"/>
            <a:chOff x="1978584" y="857232"/>
            <a:chExt cx="6808258" cy="5429288"/>
          </a:xfrm>
        </p:grpSpPr>
        <p:pic>
          <p:nvPicPr>
            <p:cNvPr id="98306" name="Picture 2"/>
            <p:cNvPicPr>
              <a:picLocks noChangeAspect="1" noChangeArrowheads="1"/>
            </p:cNvPicPr>
            <p:nvPr/>
          </p:nvPicPr>
          <p:blipFill>
            <a:blip r:embed="rId2"/>
            <a:srcRect l="16113" t="39775" r="21631" b="14062"/>
            <a:stretch>
              <a:fillRect/>
            </a:stretch>
          </p:blipFill>
          <p:spPr bwMode="auto">
            <a:xfrm>
              <a:off x="1978584" y="857232"/>
              <a:ext cx="6808258" cy="5429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8308" name="Picture 4" descr="http://cache.gettyimages.com/xc/200276648-001.jpg?v=1&amp;c=CFW&amp;k=2&amp;d=052B350AE763EDA765EBADD28A97F5CCD4B40B3E875A785D"/>
            <p:cNvPicPr>
              <a:picLocks noChangeAspect="1" noChangeArrowheads="1"/>
            </p:cNvPicPr>
            <p:nvPr/>
          </p:nvPicPr>
          <p:blipFill>
            <a:blip r:embed="rId3"/>
            <a:srcRect t="10938"/>
            <a:stretch>
              <a:fillRect/>
            </a:stretch>
          </p:blipFill>
          <p:spPr bwMode="auto">
            <a:xfrm>
              <a:off x="6396074" y="1071547"/>
              <a:ext cx="1033446" cy="1285884"/>
            </a:xfrm>
            <a:prstGeom prst="rect">
              <a:avLst/>
            </a:prstGeom>
            <a:noFill/>
          </p:spPr>
        </p:pic>
        <p:pic>
          <p:nvPicPr>
            <p:cNvPr id="98311" name="Picture 7" descr="http://cache.gettyimages.com/xc/sb10066155l-001.jpg?v=1&amp;c=CFW&amp;k=2&amp;d=8D9CD552C8A73296E58A360F6E879A8C893208922711C2B3"/>
            <p:cNvPicPr>
              <a:picLocks noChangeAspect="1" noChangeArrowheads="1"/>
            </p:cNvPicPr>
            <p:nvPr/>
          </p:nvPicPr>
          <p:blipFill>
            <a:blip r:embed="rId4"/>
            <a:srcRect l="20751" t="11128" r="9584" b="31008"/>
            <a:stretch>
              <a:fillRect/>
            </a:stretch>
          </p:blipFill>
          <p:spPr bwMode="auto">
            <a:xfrm>
              <a:off x="3500430" y="1071546"/>
              <a:ext cx="928694" cy="1285884"/>
            </a:xfrm>
            <a:prstGeom prst="rect">
              <a:avLst/>
            </a:prstGeom>
            <a:noFill/>
          </p:spPr>
        </p:pic>
        <p:pic>
          <p:nvPicPr>
            <p:cNvPr id="98313" name="Picture 9" descr="http://cache.gettyimages.com/xc/sb10068822a-001.jpg?v=1&amp;c=CFW&amp;k=2&amp;d=AE7D8592515903D8020C7A8DB1F7F7353C449890651252F8"/>
            <p:cNvPicPr>
              <a:picLocks noChangeAspect="1" noChangeArrowheads="1"/>
            </p:cNvPicPr>
            <p:nvPr/>
          </p:nvPicPr>
          <p:blipFill>
            <a:blip r:embed="rId5"/>
            <a:srcRect l="11128" t="7411" r="22106" b="3655"/>
            <a:stretch>
              <a:fillRect/>
            </a:stretch>
          </p:blipFill>
          <p:spPr bwMode="auto">
            <a:xfrm>
              <a:off x="2071670" y="2857496"/>
              <a:ext cx="1357322" cy="1285884"/>
            </a:xfrm>
            <a:prstGeom prst="rect">
              <a:avLst/>
            </a:prstGeom>
            <a:noFill/>
          </p:spPr>
        </p:pic>
        <p:pic>
          <p:nvPicPr>
            <p:cNvPr id="98315" name="Picture 11" descr="http://cache.gettyimages.com/xc/200398529-001.jpg?v=1&amp;c=CFW&amp;k=2&amp;d=052B350AE763EDA7267718A0F33EC3CCD4B40B3E875A785D"/>
            <p:cNvPicPr>
              <a:picLocks noChangeAspect="1" noChangeArrowheads="1"/>
            </p:cNvPicPr>
            <p:nvPr/>
          </p:nvPicPr>
          <p:blipFill>
            <a:blip r:embed="rId6"/>
            <a:srcRect l="9434" t="8380" r="2515" b="9916"/>
            <a:stretch>
              <a:fillRect/>
            </a:stretch>
          </p:blipFill>
          <p:spPr bwMode="auto">
            <a:xfrm>
              <a:off x="2071670" y="4714884"/>
              <a:ext cx="1357322" cy="135732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3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25" name="Retângulo 24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6" name="CaixaDeTexto 25"/>
            <p:cNvSpPr txBox="1"/>
            <p:nvPr/>
          </p:nvSpPr>
          <p:spPr>
            <a:xfrm>
              <a:off x="642910" y="345024"/>
              <a:ext cx="62151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BR" b="1" dirty="0" smtClean="0">
                  <a:solidFill>
                    <a:schemeClr val="bg1"/>
                  </a:solidFill>
                </a:rPr>
                <a:t>ETAPAS DO PLANEJAMENTO ESTRATÉGICO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Retângulo 11"/>
          <p:cNvSpPr/>
          <p:nvPr/>
        </p:nvSpPr>
        <p:spPr>
          <a:xfrm>
            <a:off x="214282" y="1500174"/>
            <a:ext cx="1357322" cy="1000132"/>
          </a:xfrm>
          <a:prstGeom prst="rect">
            <a:avLst/>
          </a:prstGeom>
          <a:solidFill>
            <a:srgbClr val="B0442E"/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Formular estratégia e plano de ação</a:t>
            </a:r>
            <a:endParaRPr lang="pt-BR" sz="1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" name="Diagrama 12"/>
          <p:cNvGraphicFramePr/>
          <p:nvPr/>
        </p:nvGraphicFramePr>
        <p:xfrm>
          <a:off x="2762280" y="928670"/>
          <a:ext cx="6096000" cy="5461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lipse 2"/>
          <p:cNvSpPr/>
          <p:nvPr/>
        </p:nvSpPr>
        <p:spPr>
          <a:xfrm>
            <a:off x="1785918" y="642918"/>
            <a:ext cx="3143272" cy="3286148"/>
          </a:xfrm>
          <a:prstGeom prst="ellipse">
            <a:avLst/>
          </a:prstGeom>
          <a:solidFill>
            <a:srgbClr val="2DA2BF">
              <a:alpha val="4902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dirty="0" smtClean="0">
                <a:solidFill>
                  <a:schemeClr val="tx1"/>
                </a:solidFill>
              </a:rPr>
              <a:t>concorrência</a:t>
            </a:r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4" name="Elipse 3"/>
          <p:cNvSpPr/>
          <p:nvPr/>
        </p:nvSpPr>
        <p:spPr>
          <a:xfrm>
            <a:off x="3929058" y="785794"/>
            <a:ext cx="3143272" cy="3286148"/>
          </a:xfrm>
          <a:prstGeom prst="ellipse">
            <a:avLst/>
          </a:prstGeom>
          <a:solidFill>
            <a:srgbClr val="2DA2BF">
              <a:alpha val="4902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t-BR" dirty="0" smtClean="0">
                <a:solidFill>
                  <a:schemeClr val="tx1"/>
                </a:solidFill>
              </a:rPr>
              <a:t>cliente</a:t>
            </a:r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5" name="Elipse 4"/>
          <p:cNvSpPr/>
          <p:nvPr/>
        </p:nvSpPr>
        <p:spPr>
          <a:xfrm>
            <a:off x="2643174" y="2714620"/>
            <a:ext cx="3143272" cy="3286148"/>
          </a:xfrm>
          <a:prstGeom prst="ellipse">
            <a:avLst/>
          </a:prstGeom>
          <a:solidFill>
            <a:srgbClr val="2DA2BF">
              <a:alpha val="4902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chemeClr val="tx1"/>
                </a:solidFill>
              </a:rPr>
              <a:t>empresa</a:t>
            </a:r>
            <a:endParaRPr lang="pt-BR" dirty="0">
              <a:solidFill>
                <a:schemeClr val="tx1"/>
              </a:solidFill>
            </a:endParaRPr>
          </a:p>
        </p:txBody>
      </p:sp>
      <p:cxnSp>
        <p:nvCxnSpPr>
          <p:cNvPr id="7" name="Conector de seta reta 6"/>
          <p:cNvCxnSpPr/>
          <p:nvPr/>
        </p:nvCxnSpPr>
        <p:spPr>
          <a:xfrm rot="10800000" flipV="1">
            <a:off x="5143504" y="3429000"/>
            <a:ext cx="2500330" cy="142876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ixaDeTexto 7"/>
          <p:cNvSpPr txBox="1"/>
          <p:nvPr/>
        </p:nvSpPr>
        <p:spPr>
          <a:xfrm>
            <a:off x="7429520" y="3202544"/>
            <a:ext cx="143340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pt-BR" dirty="0" smtClean="0"/>
              <a:t>Ponto Ideal</a:t>
            </a:r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3071802" y="4581749"/>
            <a:ext cx="2334293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1400" dirty="0" smtClean="0"/>
              <a:t>O que eu faço</a:t>
            </a:r>
          </a:p>
          <a:p>
            <a:pPr>
              <a:lnSpc>
                <a:spcPct val="150000"/>
              </a:lnSpc>
            </a:pPr>
            <a:r>
              <a:rPr lang="pt-BR" sz="1400" dirty="0" smtClean="0"/>
              <a:t>Onde pretendo chegar</a:t>
            </a:r>
          </a:p>
          <a:p>
            <a:pPr>
              <a:lnSpc>
                <a:spcPct val="150000"/>
              </a:lnSpc>
            </a:pPr>
            <a:r>
              <a:rPr lang="pt-BR" sz="1400" dirty="0" smtClean="0"/>
              <a:t>O que eu faço de melhor</a:t>
            </a:r>
            <a:endParaRPr lang="pt-BR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42844" y="142852"/>
            <a:ext cx="10583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ÍNDICE</a:t>
            </a:r>
            <a:endParaRPr lang="pt-BR" sz="2400" b="1" dirty="0">
              <a:solidFill>
                <a:schemeClr val="bg1"/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-71470" y="214290"/>
            <a:ext cx="7000924" cy="500066"/>
          </a:xfrm>
          <a:prstGeom prst="rect">
            <a:avLst/>
          </a:prstGeom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426452" y="345024"/>
            <a:ext cx="2996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Metodologia de Trabalho</a:t>
            </a:r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-32" y="714356"/>
            <a:ext cx="9144032" cy="4978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>
              <a:lnSpc>
                <a:spcPct val="250000"/>
              </a:lnSpc>
              <a:spcBef>
                <a:spcPts val="600"/>
              </a:spcBef>
              <a:spcAft>
                <a:spcPts val="600"/>
              </a:spcAft>
            </a:pPr>
            <a:endParaRPr lang="pt-BR" sz="100" dirty="0" smtClean="0">
              <a:latin typeface="Arial" pitchFamily="34" charset="0"/>
              <a:cs typeface="Arial" pitchFamily="34" charset="0"/>
            </a:endParaRPr>
          </a:p>
          <a:p>
            <a:pPr marL="360000">
              <a:lnSpc>
                <a:spcPct val="250000"/>
              </a:lnSpc>
              <a:spcBef>
                <a:spcPts val="600"/>
              </a:spcBef>
              <a:spcAft>
                <a:spcPts val="600"/>
              </a:spcAft>
              <a:buBlip>
                <a:blip r:embed="rId2"/>
              </a:buBlip>
            </a:pPr>
            <a:r>
              <a:rPr lang="pt-BR" sz="1700" dirty="0" smtClean="0">
                <a:latin typeface="Arial" pitchFamily="34" charset="0"/>
                <a:cs typeface="Arial" pitchFamily="34" charset="0"/>
              </a:rPr>
              <a:t> Apresentação da classe</a:t>
            </a:r>
          </a:p>
          <a:p>
            <a:pPr marL="360000">
              <a:lnSpc>
                <a:spcPct val="250000"/>
              </a:lnSpc>
              <a:spcBef>
                <a:spcPts val="600"/>
              </a:spcBef>
              <a:spcAft>
                <a:spcPts val="600"/>
              </a:spcAft>
              <a:buBlip>
                <a:blip r:embed="rId2"/>
              </a:buBlip>
            </a:pPr>
            <a:r>
              <a:rPr lang="pt-BR" sz="1700" dirty="0" smtClean="0">
                <a:latin typeface="Arial" pitchFamily="34" charset="0"/>
                <a:cs typeface="Arial" pitchFamily="34" charset="0"/>
              </a:rPr>
              <a:t> Formação das equipes executivas</a:t>
            </a:r>
          </a:p>
          <a:p>
            <a:pPr marL="360000">
              <a:lnSpc>
                <a:spcPct val="250000"/>
              </a:lnSpc>
              <a:spcBef>
                <a:spcPts val="600"/>
              </a:spcBef>
              <a:spcAft>
                <a:spcPts val="600"/>
              </a:spcAft>
              <a:buBlip>
                <a:blip r:embed="rId2"/>
              </a:buBlip>
            </a:pPr>
            <a:r>
              <a:rPr lang="pt-BR" sz="1700" dirty="0" smtClean="0">
                <a:latin typeface="Arial" pitchFamily="34" charset="0"/>
                <a:cs typeface="Arial" pitchFamily="34" charset="0"/>
              </a:rPr>
              <a:t> Apresentação da base teórica (exercício)</a:t>
            </a:r>
          </a:p>
          <a:p>
            <a:pPr marL="360000">
              <a:lnSpc>
                <a:spcPct val="250000"/>
              </a:lnSpc>
              <a:spcBef>
                <a:spcPts val="600"/>
              </a:spcBef>
              <a:spcAft>
                <a:spcPts val="600"/>
              </a:spcAft>
              <a:buBlip>
                <a:blip r:embed="rId2"/>
              </a:buBlip>
            </a:pPr>
            <a:r>
              <a:rPr lang="pt-BR" sz="1700" dirty="0" smtClean="0">
                <a:latin typeface="Arial" pitchFamily="34" charset="0"/>
                <a:cs typeface="Arial" pitchFamily="34" charset="0"/>
              </a:rPr>
              <a:t> Trabalho em equipe</a:t>
            </a:r>
          </a:p>
          <a:p>
            <a:pPr marL="360000">
              <a:lnSpc>
                <a:spcPct val="250000"/>
              </a:lnSpc>
              <a:spcBef>
                <a:spcPts val="600"/>
              </a:spcBef>
              <a:spcAft>
                <a:spcPts val="600"/>
              </a:spcAft>
              <a:buBlip>
                <a:blip r:embed="rId2"/>
              </a:buBlip>
            </a:pPr>
            <a:r>
              <a:rPr lang="pt-BR" sz="1700" dirty="0" smtClean="0">
                <a:latin typeface="Arial" pitchFamily="34" charset="0"/>
                <a:cs typeface="Arial" pitchFamily="34" charset="0"/>
              </a:rPr>
              <a:t> Exposição dos resultados dos trabalhos realizados pelas equipes em 29/11</a:t>
            </a:r>
          </a:p>
          <a:p>
            <a:pPr marL="360000">
              <a:lnSpc>
                <a:spcPct val="250000"/>
              </a:lnSpc>
              <a:spcBef>
                <a:spcPts val="600"/>
              </a:spcBef>
              <a:spcAft>
                <a:spcPts val="600"/>
              </a:spcAft>
              <a:buBlip>
                <a:blip r:embed="rId2"/>
              </a:buBlip>
            </a:pPr>
            <a:r>
              <a:rPr lang="pt-BR" sz="1700" dirty="0" smtClean="0">
                <a:latin typeface="Arial" pitchFamily="34" charset="0"/>
                <a:cs typeface="Arial" pitchFamily="34" charset="0"/>
              </a:rPr>
              <a:t> Trabalho para apresentação em 6/12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3" name="Retângulo 2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1463595" y="345024"/>
              <a:ext cx="53944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pt-BR" b="1" dirty="0" smtClean="0">
                  <a:solidFill>
                    <a:schemeClr val="bg1"/>
                  </a:solidFill>
                </a:rPr>
                <a:t>A NOSSA PRIMEIRA DEFINIÇÃO DE ESTRATÉGIA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CaixaDeTexto 4"/>
          <p:cNvSpPr txBox="1"/>
          <p:nvPr/>
        </p:nvSpPr>
        <p:spPr>
          <a:xfrm>
            <a:off x="500034" y="928670"/>
            <a:ext cx="77867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600" dirty="0" smtClean="0"/>
              <a:t>Analisar os pontos positivos e negativos da empresa para definir as ações de implementação de estratégias e aproveitar as oportunidades, minimizando as ameaças, e com a integração dos envolvidos estabelecer o tempo para o alcance do objetivo que é a satisfação plena do cliente, se diferenciando da concorrência.</a:t>
            </a:r>
          </a:p>
          <a:p>
            <a:pPr algn="r"/>
            <a:r>
              <a:rPr lang="pt-BR" sz="1600" dirty="0" smtClean="0">
                <a:solidFill>
                  <a:srgbClr val="FF0000"/>
                </a:solidFill>
              </a:rPr>
              <a:t>Grupo  Novo caminho para o sucesso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500034" y="2640923"/>
            <a:ext cx="77867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 smtClean="0"/>
              <a:t>Através da análise do ambiente interno e externo, implementar ações de programas diferenciados e monitorados com foco no cliente, executando-as com a integração organizacional para atingir objetivos traçados anteriormente, em tempo previamente determinado e assim manter a sustentabilidade da empresa.</a:t>
            </a:r>
          </a:p>
          <a:p>
            <a:pPr algn="r"/>
            <a:r>
              <a:rPr lang="pt-BR" sz="1600" dirty="0" smtClean="0">
                <a:solidFill>
                  <a:srgbClr val="FF0000"/>
                </a:solidFill>
              </a:rPr>
              <a:t>Grupo  Desintegração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500034" y="4616903"/>
            <a:ext cx="77867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600" dirty="0" smtClean="0"/>
              <a:t>Através da análise interna e externa ouvindo o mercado, preparar e executar ações de melhoria buscando a integração organizacional e o monitoramento de seus resultados, podendo assim alcançar metas e objetivos para a sustentabilidade da empresa dentro do tempo previsto.</a:t>
            </a:r>
          </a:p>
          <a:p>
            <a:pPr algn="r"/>
            <a:r>
              <a:rPr lang="pt-BR" sz="1600" dirty="0" smtClean="0">
                <a:solidFill>
                  <a:srgbClr val="FF0000"/>
                </a:solidFill>
              </a:rPr>
              <a:t>Grupo  MK2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3" name="Retângulo 2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1463595" y="345024"/>
              <a:ext cx="53944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pt-BR" b="1" dirty="0" smtClean="0">
                  <a:solidFill>
                    <a:schemeClr val="bg1"/>
                  </a:solidFill>
                </a:rPr>
                <a:t>A NOSSA PRIMEIRA DEFINIÇÃO DE ESTRATÉGIA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CaixaDeTexto 7"/>
          <p:cNvSpPr txBox="1"/>
          <p:nvPr/>
        </p:nvSpPr>
        <p:spPr>
          <a:xfrm>
            <a:off x="428596" y="1571612"/>
            <a:ext cx="77867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600" dirty="0" smtClean="0"/>
              <a:t>Ações integradas entre as áreas com base no estudo do ambiente interno, externo e de sua vantagem competitiva, dentro de um posicionamento definido.</a:t>
            </a:r>
          </a:p>
          <a:p>
            <a:pPr algn="r"/>
            <a:r>
              <a:rPr lang="pt-BR" sz="1600" dirty="0" smtClean="0">
                <a:solidFill>
                  <a:srgbClr val="FF0000"/>
                </a:solidFill>
              </a:rPr>
              <a:t>Grupo  Aprendizes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428596" y="3643314"/>
            <a:ext cx="77867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600" dirty="0" smtClean="0"/>
              <a:t>Analisar a configuração atual e implementar ações tendo como metas, superar as fraquezas e ameaças, transformando-as em oportunidades para que com os recursos disponíveis e utilizados de maneira adequada, possam atingir os objetivos em tempo previsto.</a:t>
            </a:r>
          </a:p>
          <a:p>
            <a:pPr algn="r"/>
            <a:r>
              <a:rPr lang="pt-BR" sz="1600" dirty="0" smtClean="0">
                <a:solidFill>
                  <a:srgbClr val="FF0000"/>
                </a:solidFill>
              </a:rPr>
              <a:t>Grupo  Estratégico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3" name="Retângulo 2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824709" y="345024"/>
              <a:ext cx="59618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pt-BR" b="1" dirty="0" smtClean="0">
                  <a:solidFill>
                    <a:schemeClr val="bg1"/>
                  </a:solidFill>
                </a:rPr>
                <a:t>PALAVRAS-CHAVE DAS DEFINIÇÕES DE ESTRATÉGIA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CaixaDeTexto 7"/>
          <p:cNvSpPr txBox="1"/>
          <p:nvPr/>
        </p:nvSpPr>
        <p:spPr>
          <a:xfrm>
            <a:off x="1214414" y="714356"/>
            <a:ext cx="7286676" cy="563231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Como chegar aonde se quer chegar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É o caminho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Capacidade de aproveitar as oportunidades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Planejamento para atingir o sucesso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Saber o que se quer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Conhecer o concorrente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Ter uma visão de futuro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Conhecer as ameaças e oportunidades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Analisar os pontos positivos e negativos da própria empresa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Otimizar os recursos disponíveis para se atingir objetivos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Definir a maneira de executar, monitorar e controlar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Definir o tempo em que se vai executar as ações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 Desenvolver novos mercados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-Inovação, criatividade e comunicação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dirty="0" smtClean="0">
                <a:solidFill>
                  <a:sysClr val="windowText" lastClr="000000"/>
                </a:solidFill>
              </a:rPr>
              <a:t>-Ter uma visão macro do negócio e do mercado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3" name="Retângulo 2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824709" y="345024"/>
              <a:ext cx="59618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pt-BR" b="1" dirty="0" smtClean="0">
                  <a:solidFill>
                    <a:schemeClr val="bg1"/>
                  </a:solidFill>
                </a:rPr>
                <a:t>PALAVRAS-CHAVE DAS DEFINIÇÕES DE ESTRATÉGIA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CaixaDeTexto 7"/>
          <p:cNvSpPr txBox="1"/>
          <p:nvPr/>
        </p:nvSpPr>
        <p:spPr>
          <a:xfrm>
            <a:off x="1214414" y="714356"/>
            <a:ext cx="7286676" cy="563231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-Ter uma visão macro do negócio e do mercado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Saber o que se quer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Ter uma visão de futuro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Analisar os pontos positivos e negativos da própria empresa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Conhecer as ameaças e oportunidades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Conhecer o concorrente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Capacidade de aproveitar as oportunidades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Planejamento para atingir o sucesso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É o caminho, como chegar aonde se quer chegar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Definir a maneira de executar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Desenvolver novos mercados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Inovação, criatividade e comunicação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Definir o tempo em que se vai executar as ações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Otimizar os recursos disponíveis para se atingir objetivos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Monitorar e controlar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2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2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2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2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8" dur="2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10983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 smtClean="0"/>
              <a:t>OS CEGOS E O ELEFANTE</a:t>
            </a:r>
          </a:p>
          <a:p>
            <a:pPr algn="ctr"/>
            <a:endParaRPr lang="pt-BR" sz="2000" dirty="0" smtClean="0"/>
          </a:p>
          <a:p>
            <a:pPr algn="just"/>
            <a:r>
              <a:rPr lang="pt-BR" sz="2000" dirty="0" smtClean="0"/>
              <a:t>Era uma vez seis amigos, todos cegos, que moravam na Índia – que foram ver o Elefante. Naturalmente, sendo cegos, os amigos não tinham a menor idéia de como era um Elefante. Cada um queria por observação satisfazer sua mente.</a:t>
            </a:r>
          </a:p>
        </p:txBody>
      </p:sp>
      <p:sp>
        <p:nvSpPr>
          <p:cNvPr id="3" name="Retângulo 2"/>
          <p:cNvSpPr/>
          <p:nvPr/>
        </p:nvSpPr>
        <p:spPr>
          <a:xfrm>
            <a:off x="4572000" y="6581025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pt-BR" sz="1200" dirty="0" smtClean="0"/>
              <a:t>Adaptado de John Godfrey </a:t>
            </a:r>
            <a:r>
              <a:rPr lang="pt-BR" sz="1200" dirty="0" err="1" smtClean="0"/>
              <a:t>Saxe</a:t>
            </a:r>
            <a:r>
              <a:rPr lang="pt-BR" sz="1200" dirty="0" smtClean="0"/>
              <a:t> 1816 – 1887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0" y="1928802"/>
            <a:ext cx="9144000" cy="4000528"/>
            <a:chOff x="0" y="1928802"/>
            <a:chExt cx="9144000" cy="4000528"/>
          </a:xfrm>
        </p:grpSpPr>
        <p:pic>
          <p:nvPicPr>
            <p:cNvPr id="1026" name="Picture 2" descr="C:\Users\Usuario\Pictures\banco imagens\Elefante\elefante monge.jpg"/>
            <p:cNvPicPr>
              <a:picLocks noChangeAspect="1" noChangeArrowheads="1"/>
            </p:cNvPicPr>
            <p:nvPr/>
          </p:nvPicPr>
          <p:blipFill>
            <a:blip r:embed="rId2"/>
            <a:srcRect t="20944" b="15496"/>
            <a:stretch>
              <a:fillRect/>
            </a:stretch>
          </p:blipFill>
          <p:spPr bwMode="auto">
            <a:xfrm>
              <a:off x="0" y="1928802"/>
              <a:ext cx="4143372" cy="4000528"/>
            </a:xfrm>
            <a:prstGeom prst="rect">
              <a:avLst/>
            </a:prstGeom>
            <a:noFill/>
          </p:spPr>
        </p:pic>
        <p:pic>
          <p:nvPicPr>
            <p:cNvPr id="5" name="Picture 2" descr="C:\Users\Usuario\Pictures\banco imagens\Elefante\elefante monge.jpg"/>
            <p:cNvPicPr>
              <a:picLocks noChangeAspect="1" noChangeArrowheads="1"/>
            </p:cNvPicPr>
            <p:nvPr/>
          </p:nvPicPr>
          <p:blipFill>
            <a:blip r:embed="rId2"/>
            <a:srcRect t="20944" b="15496"/>
            <a:stretch>
              <a:fillRect/>
            </a:stretch>
          </p:blipFill>
          <p:spPr bwMode="auto">
            <a:xfrm>
              <a:off x="4143372" y="1928802"/>
              <a:ext cx="5000628" cy="400052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42876" y="1285860"/>
            <a:ext cx="50006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800" dirty="0" smtClean="0"/>
              <a:t>O primeiro aproximou-se do Elefante, e aconteceu de chocar-se contra seu amplo e forte lado gritou: o Elefante é semelhante a um </a:t>
            </a:r>
            <a:r>
              <a:rPr lang="pt-BR" sz="2800" b="1" dirty="0" smtClean="0"/>
              <a:t>muro</a:t>
            </a:r>
            <a:r>
              <a:rPr lang="pt-BR" sz="2800" dirty="0" smtClean="0"/>
              <a:t>.</a:t>
            </a:r>
          </a:p>
        </p:txBody>
      </p:sp>
      <p:pic>
        <p:nvPicPr>
          <p:cNvPr id="2050" name="Picture 2" descr="C:\Users\Usuario\Pictures\banco imagens\Elefante\corpo do elefante.jpg"/>
          <p:cNvPicPr>
            <a:picLocks noChangeAspect="1" noChangeArrowheads="1"/>
          </p:cNvPicPr>
          <p:nvPr/>
        </p:nvPicPr>
        <p:blipFill>
          <a:blip r:embed="rId2"/>
          <a:srcRect t="9657"/>
          <a:stretch>
            <a:fillRect/>
          </a:stretch>
        </p:blipFill>
        <p:spPr bwMode="auto">
          <a:xfrm>
            <a:off x="5172075" y="1285860"/>
            <a:ext cx="3971925" cy="4714908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42876" y="1285860"/>
            <a:ext cx="5000628" cy="3270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800" dirty="0" smtClean="0"/>
              <a:t>O segundo cego colocou a mão numa das presas.</a:t>
            </a:r>
          </a:p>
          <a:p>
            <a:pPr algn="just">
              <a:lnSpc>
                <a:spcPct val="150000"/>
              </a:lnSpc>
            </a:pPr>
            <a:r>
              <a:rPr lang="pt-BR" sz="2800" dirty="0" smtClean="0"/>
              <a:t>- O elefante é um animal duro, pontudo, como uma </a:t>
            </a:r>
            <a:r>
              <a:rPr lang="pt-BR" sz="2800" b="1" dirty="0" smtClean="0"/>
              <a:t>lança</a:t>
            </a:r>
            <a:r>
              <a:rPr lang="pt-BR" sz="2800" dirty="0" smtClean="0"/>
              <a:t> - decidiu ele.</a:t>
            </a:r>
          </a:p>
        </p:txBody>
      </p:sp>
      <p:pic>
        <p:nvPicPr>
          <p:cNvPr id="3074" name="Picture 2" descr="C:\Users\Usuario\Pictures\banco imagens\Elefante\presas do elefante 2.jpg"/>
          <p:cNvPicPr>
            <a:picLocks noChangeAspect="1" noChangeArrowheads="1"/>
          </p:cNvPicPr>
          <p:nvPr/>
        </p:nvPicPr>
        <p:blipFill>
          <a:blip r:embed="rId2"/>
          <a:srcRect t="11218" r="20000"/>
          <a:stretch>
            <a:fillRect/>
          </a:stretch>
        </p:blipFill>
        <p:spPr bwMode="auto">
          <a:xfrm flipH="1">
            <a:off x="5286380" y="1214422"/>
            <a:ext cx="3500480" cy="4359598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42876" y="1285860"/>
            <a:ext cx="5000628" cy="3916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800" dirty="0" smtClean="0"/>
              <a:t>O terceiro cego pegou na tromba.</a:t>
            </a:r>
          </a:p>
          <a:p>
            <a:pPr algn="just">
              <a:lnSpc>
                <a:spcPct val="150000"/>
              </a:lnSpc>
            </a:pPr>
            <a:r>
              <a:rPr lang="pt-BR" sz="2800" dirty="0" smtClean="0"/>
              <a:t>"Agora entendo", pensou. "O elefante é uma coisa cumprida e redonda. É como uma </a:t>
            </a:r>
            <a:r>
              <a:rPr lang="pt-BR" sz="2800" b="1" dirty="0" smtClean="0"/>
              <a:t>cobra gigante</a:t>
            </a:r>
            <a:r>
              <a:rPr lang="pt-BR" sz="2800" dirty="0" smtClean="0"/>
              <a:t>"</a:t>
            </a:r>
          </a:p>
        </p:txBody>
      </p:sp>
      <p:pic>
        <p:nvPicPr>
          <p:cNvPr id="4098" name="Picture 2" descr="C:\Users\Usuario\Pictures\banco imagens\Elefante\tromba do elefante.jpg"/>
          <p:cNvPicPr>
            <a:picLocks noChangeAspect="1" noChangeArrowheads="1"/>
          </p:cNvPicPr>
          <p:nvPr/>
        </p:nvPicPr>
        <p:blipFill>
          <a:blip r:embed="rId2"/>
          <a:srcRect t="18500"/>
          <a:stretch>
            <a:fillRect/>
          </a:stretch>
        </p:blipFill>
        <p:spPr bwMode="auto">
          <a:xfrm>
            <a:off x="5895975" y="1357298"/>
            <a:ext cx="3248025" cy="3881448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42876" y="1285860"/>
            <a:ext cx="5000628" cy="3916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800" dirty="0" smtClean="0"/>
              <a:t>O quarto cego pegou uma perna do elefante.</a:t>
            </a:r>
          </a:p>
          <a:p>
            <a:pPr algn="just">
              <a:lnSpc>
                <a:spcPct val="150000"/>
              </a:lnSpc>
            </a:pPr>
            <a:r>
              <a:rPr lang="pt-BR" sz="2800" dirty="0" smtClean="0"/>
              <a:t>- Bom, eu jamais iria adivinhar! - espantou-se. - O elefante é alto e forte, igual a uma </a:t>
            </a:r>
            <a:r>
              <a:rPr lang="pt-BR" sz="2800" b="1" dirty="0" smtClean="0"/>
              <a:t>árvore</a:t>
            </a:r>
            <a:r>
              <a:rPr lang="pt-BR" sz="2800" dirty="0" smtClean="0"/>
              <a:t>.</a:t>
            </a:r>
          </a:p>
        </p:txBody>
      </p:sp>
      <p:pic>
        <p:nvPicPr>
          <p:cNvPr id="5122" name="Picture 2" descr="C:\Users\Usuario\Pictures\banco imagens\Elefante\Pata do elefante 2.jpg"/>
          <p:cNvPicPr>
            <a:picLocks noChangeAspect="1" noChangeArrowheads="1"/>
          </p:cNvPicPr>
          <p:nvPr/>
        </p:nvPicPr>
        <p:blipFill>
          <a:blip r:embed="rId2"/>
          <a:srcRect t="8211"/>
          <a:stretch>
            <a:fillRect/>
          </a:stretch>
        </p:blipFill>
        <p:spPr bwMode="auto">
          <a:xfrm>
            <a:off x="4491071" y="1643050"/>
            <a:ext cx="4867275" cy="4000528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42876" y="857232"/>
            <a:ext cx="5000628" cy="4562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800" dirty="0" smtClean="0"/>
              <a:t>O quinto cego esticou o braço e tocou na orelha do elefante.</a:t>
            </a:r>
          </a:p>
          <a:p>
            <a:pPr algn="just">
              <a:lnSpc>
                <a:spcPct val="150000"/>
              </a:lnSpc>
            </a:pPr>
            <a:r>
              <a:rPr lang="pt-BR" sz="2800" dirty="0" smtClean="0"/>
              <a:t>- Ah! - Disse para si mesmo -, o elefante é uma coisa áspera, espalhada. É como um </a:t>
            </a:r>
            <a:r>
              <a:rPr lang="pt-BR" sz="2800" b="1" dirty="0" smtClean="0"/>
              <a:t>tapete</a:t>
            </a:r>
            <a:r>
              <a:rPr lang="pt-BR" sz="2800" dirty="0" smtClean="0"/>
              <a:t>.</a:t>
            </a:r>
          </a:p>
        </p:txBody>
      </p:sp>
      <p:pic>
        <p:nvPicPr>
          <p:cNvPr id="6147" name="Picture 3" descr="C:\Users\Usuario\Pictures\banco imagens\Elefante\orelha do elefante.jpg"/>
          <p:cNvPicPr>
            <a:picLocks noChangeAspect="1" noChangeArrowheads="1"/>
          </p:cNvPicPr>
          <p:nvPr/>
        </p:nvPicPr>
        <p:blipFill>
          <a:blip r:embed="rId2"/>
          <a:srcRect t="16949" r="9942"/>
          <a:stretch>
            <a:fillRect/>
          </a:stretch>
        </p:blipFill>
        <p:spPr bwMode="auto">
          <a:xfrm>
            <a:off x="4357686" y="1643050"/>
            <a:ext cx="5072098" cy="3500462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4282" y="1214422"/>
            <a:ext cx="8786813" cy="4484688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174625" indent="-174625" algn="just" eaLnBrk="1" hangingPunct="1">
              <a:spcBef>
                <a:spcPts val="600"/>
              </a:spcBef>
              <a:spcAft>
                <a:spcPts val="600"/>
              </a:spcAft>
              <a:buFontTx/>
              <a:buNone/>
              <a:defRPr/>
            </a:pPr>
            <a:r>
              <a:rPr lang="pt-BR" sz="17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" pitchFamily="34" charset="0"/>
              </a:rPr>
              <a:t>FORMAÇÃO</a:t>
            </a:r>
            <a:endParaRPr lang="pt-BR" sz="1700" b="1" dirty="0" smtClean="0">
              <a:latin typeface="Tw Cen MT" pitchFamily="34" charset="0"/>
            </a:endParaRPr>
          </a:p>
          <a:p>
            <a:pPr marL="174625" indent="-174625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pt-BR" sz="1700" dirty="0" smtClean="0">
                <a:latin typeface="Tw Cen MT" pitchFamily="34" charset="0"/>
              </a:rPr>
              <a:t>Bacharel em Administração de Empresas pela Faculdade de Economia São Luís - São Paulo – SP;</a:t>
            </a:r>
          </a:p>
          <a:p>
            <a:pPr marL="174625" indent="-174625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pt-BR" sz="1700" dirty="0" smtClean="0">
                <a:latin typeface="Tw Cen MT" pitchFamily="34" charset="0"/>
              </a:rPr>
              <a:t>Curso de Extensão em Economia – Faculdade de Economia São Luís São Paulo – SP;</a:t>
            </a:r>
          </a:p>
          <a:p>
            <a:pPr marL="174625" indent="-174625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pt-BR" sz="1700" dirty="0" smtClean="0">
                <a:latin typeface="Tw Cen MT" pitchFamily="34" charset="0"/>
              </a:rPr>
              <a:t>Especialização em Gerência Executiva de Marketing pela UFC/CETREDE - CE;</a:t>
            </a:r>
          </a:p>
          <a:p>
            <a:pPr marL="174625" indent="-174625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pt-BR" sz="1700" dirty="0" smtClean="0">
                <a:latin typeface="Tw Cen MT" pitchFamily="34" charset="0"/>
              </a:rPr>
              <a:t>Mestrado em Administração de Empresas – Concentração em Marketing pela FEAAC/UFC - CE.</a:t>
            </a:r>
          </a:p>
          <a:p>
            <a:pPr marL="174625" indent="-174625" algn="just" eaLnBrk="1" hangingPunct="1">
              <a:spcBef>
                <a:spcPts val="600"/>
              </a:spcBef>
              <a:spcAft>
                <a:spcPts val="600"/>
              </a:spcAft>
              <a:buFontTx/>
              <a:buNone/>
              <a:defRPr/>
            </a:pPr>
            <a:endParaRPr lang="pt-BR" sz="1700" dirty="0" smtClean="0">
              <a:latin typeface="Tw Cen MT" pitchFamily="34" charset="0"/>
            </a:endParaRPr>
          </a:p>
          <a:p>
            <a:pPr marL="174625" indent="-174625" algn="just" eaLnBrk="1" hangingPunct="1">
              <a:spcBef>
                <a:spcPts val="600"/>
              </a:spcBef>
              <a:spcAft>
                <a:spcPts val="600"/>
              </a:spcAft>
              <a:buFontTx/>
              <a:buNone/>
              <a:defRPr/>
            </a:pPr>
            <a:r>
              <a:rPr lang="pt-BR" sz="17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" pitchFamily="34" charset="0"/>
              </a:rPr>
              <a:t>EXPERIÊNCIA PROFISSIONAL</a:t>
            </a:r>
            <a:endParaRPr lang="pt-BR" sz="1700" b="1" dirty="0" smtClean="0">
              <a:latin typeface="Tw Cen MT" pitchFamily="34" charset="0"/>
            </a:endParaRPr>
          </a:p>
          <a:p>
            <a:pPr marL="174625" indent="-174625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pt-BR" sz="1700" dirty="0" smtClean="0">
                <a:latin typeface="Tw Cen MT" pitchFamily="34" charset="0"/>
              </a:rPr>
              <a:t>Cia. Goodyear do Brasil SP/SP - Relação com Indústria Automobilística (10 anos);</a:t>
            </a:r>
          </a:p>
          <a:p>
            <a:pPr marL="174625" indent="-174625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pt-BR" sz="1700" dirty="0" smtClean="0">
                <a:latin typeface="Tw Cen MT" pitchFamily="34" charset="0"/>
              </a:rPr>
              <a:t>Milan Empreendimentos &amp; Participações SP/SP - Administração de Negócios (6 anos);</a:t>
            </a:r>
          </a:p>
          <a:p>
            <a:pPr marL="174625" indent="-174625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pt-BR" sz="1700" dirty="0" smtClean="0">
                <a:latin typeface="Tw Cen MT" pitchFamily="34" charset="0"/>
              </a:rPr>
              <a:t>Buhamra &amp; Romero Soluções Estratégicas – Diretor (5 anos).</a:t>
            </a:r>
          </a:p>
        </p:txBody>
      </p:sp>
      <p:sp>
        <p:nvSpPr>
          <p:cNvPr id="5" name="Retângulo 4"/>
          <p:cNvSpPr/>
          <p:nvPr/>
        </p:nvSpPr>
        <p:spPr>
          <a:xfrm>
            <a:off x="-71470" y="214290"/>
            <a:ext cx="7000924" cy="500066"/>
          </a:xfrm>
          <a:prstGeom prst="rect">
            <a:avLst/>
          </a:prstGeom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426452" y="345024"/>
            <a:ext cx="1835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Mauro Romero</a:t>
            </a:r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5841317" y="6072206"/>
            <a:ext cx="3159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romero@buhamraeromero.com.br</a:t>
            </a:r>
          </a:p>
          <a:p>
            <a:r>
              <a:rPr lang="pt-BR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(85) 9137-1979</a:t>
            </a:r>
            <a:endParaRPr lang="pt-BR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42876" y="857232"/>
            <a:ext cx="5000628" cy="3916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800" dirty="0" smtClean="0"/>
              <a:t>O sexto cego pegou no rabo do elefante.</a:t>
            </a:r>
          </a:p>
          <a:p>
            <a:pPr algn="just">
              <a:lnSpc>
                <a:spcPct val="150000"/>
              </a:lnSpc>
            </a:pPr>
            <a:r>
              <a:rPr lang="pt-BR" sz="2800" dirty="0" smtClean="0"/>
              <a:t>- Ora, ora! - decepcionou-se. - Mas esse tal de elefante é apenas uma coisinha igual a uma </a:t>
            </a:r>
            <a:r>
              <a:rPr lang="pt-BR" sz="2800" b="1" dirty="0" smtClean="0"/>
              <a:t>corda</a:t>
            </a:r>
            <a:r>
              <a:rPr lang="pt-BR" sz="2800" dirty="0" smtClean="0"/>
              <a:t>!</a:t>
            </a:r>
          </a:p>
        </p:txBody>
      </p:sp>
      <p:pic>
        <p:nvPicPr>
          <p:cNvPr id="7170" name="Picture 2" descr="C:\Users\Usuario\Pictures\banco imagens\Elefante\cauda do elefan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05425" y="1142984"/>
            <a:ext cx="3838575" cy="4171950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-32" y="20020"/>
            <a:ext cx="564360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400" dirty="0" smtClean="0"/>
              <a:t>Em seguida, sentaram-se juntos novamente, para conversarem sobre o elefante.</a:t>
            </a:r>
          </a:p>
          <a:p>
            <a:r>
              <a:rPr lang="pt-BR" sz="1400" dirty="0" smtClean="0"/>
              <a:t>- Ele é largo e liso, como uma parede- disse o primeiro.</a:t>
            </a:r>
          </a:p>
          <a:p>
            <a:pPr>
              <a:buFontTx/>
              <a:buChar char="-"/>
            </a:pPr>
            <a:r>
              <a:rPr lang="pt-BR" sz="1400" dirty="0" smtClean="0"/>
              <a:t>Duro e pontudo, como uma lança! - disse o segundo.</a:t>
            </a:r>
          </a:p>
          <a:p>
            <a:r>
              <a:rPr lang="pt-BR" sz="1400" dirty="0" smtClean="0"/>
              <a:t>- Não, nada disso: ele é cumprido e roliço, como uma cobra - riu o terceiro. </a:t>
            </a:r>
          </a:p>
          <a:p>
            <a:r>
              <a:rPr lang="pt-BR" sz="1400" dirty="0" smtClean="0"/>
              <a:t>- Ah, nada disso . resmungou o quarto. - Ele é alto e firme, como uma árvore!</a:t>
            </a:r>
          </a:p>
          <a:p>
            <a:r>
              <a:rPr lang="pt-BR" sz="1400" dirty="0" smtClean="0"/>
              <a:t>- Não fale uma bobagem dessas! - Ele é áspero e espalhado, como um tapete! - gritou quinto.</a:t>
            </a:r>
          </a:p>
          <a:p>
            <a:r>
              <a:rPr lang="pt-BR" sz="1400" dirty="0" smtClean="0"/>
              <a:t>- Fino e cumprido, como uma corda! - berrou o sexto.</a:t>
            </a:r>
          </a:p>
          <a:p>
            <a:endParaRPr lang="pt-BR" sz="1400" dirty="0" smtClean="0"/>
          </a:p>
          <a:p>
            <a:r>
              <a:rPr lang="pt-BR" sz="1400" dirty="0" smtClean="0"/>
              <a:t>E aí começaram a brigar. Cada um insistia que tinha razão. Afinal, não o haviam tocado com as próprias mãos?</a:t>
            </a:r>
          </a:p>
          <a:p>
            <a:endParaRPr lang="pt-BR" sz="1400" dirty="0" smtClean="0"/>
          </a:p>
          <a:p>
            <a:r>
              <a:rPr lang="pt-BR" sz="1400" dirty="0" smtClean="0"/>
              <a:t>O dono do elefante ouviu a gritaria e chegou perto para ver que confusão era aquela.</a:t>
            </a:r>
          </a:p>
          <a:p>
            <a:endParaRPr lang="pt-BR" sz="1400" dirty="0" smtClean="0"/>
          </a:p>
          <a:p>
            <a:pPr>
              <a:buFontTx/>
              <a:buChar char="-"/>
            </a:pPr>
            <a:r>
              <a:rPr lang="pt-BR" sz="1400" dirty="0" smtClean="0"/>
              <a:t>Cada um de vocês está certo, mas cada um de vocês está errado também - falou ele. </a:t>
            </a:r>
          </a:p>
          <a:p>
            <a:pPr>
              <a:buFontTx/>
              <a:buChar char="-"/>
            </a:pPr>
            <a:endParaRPr lang="pt-BR" sz="1400" dirty="0" smtClean="0"/>
          </a:p>
          <a:p>
            <a:pPr>
              <a:buFontTx/>
              <a:buChar char="-"/>
            </a:pPr>
            <a:r>
              <a:rPr lang="pt-BR" sz="1400" dirty="0" smtClean="0"/>
              <a:t>Um homem sozinho não consegue saber toda a verdade, só uma pequena parte.</a:t>
            </a:r>
          </a:p>
          <a:p>
            <a:endParaRPr lang="pt-BR" sz="1400" dirty="0" smtClean="0"/>
          </a:p>
          <a:p>
            <a:r>
              <a:rPr lang="pt-BR" sz="1400" dirty="0" smtClean="0"/>
              <a:t>Porém, se trabalharmos juntos, cada um contribuindo com a sua parte para a formação do todo, aí sim poderemos obter sabedoria.</a:t>
            </a:r>
            <a:endParaRPr lang="pt-BR" sz="1400" dirty="0"/>
          </a:p>
        </p:txBody>
      </p:sp>
      <p:pic>
        <p:nvPicPr>
          <p:cNvPr id="8194" name="Picture 2" descr="C:\Users\Usuario\Pictures\banco imagens\Elefante\monges.jpg"/>
          <p:cNvPicPr>
            <a:picLocks noChangeAspect="1" noChangeArrowheads="1"/>
          </p:cNvPicPr>
          <p:nvPr/>
        </p:nvPicPr>
        <p:blipFill>
          <a:blip r:embed="rId2"/>
          <a:srcRect t="9214"/>
          <a:stretch>
            <a:fillRect/>
          </a:stretch>
        </p:blipFill>
        <p:spPr bwMode="auto">
          <a:xfrm>
            <a:off x="4612406" y="1500174"/>
            <a:ext cx="4745940" cy="3382983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06363" y="489592"/>
            <a:ext cx="6751653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pt-BR" sz="2000" b="1" dirty="0" smtClean="0"/>
              <a:t>A </a:t>
            </a:r>
            <a:r>
              <a:rPr lang="pt-BR" sz="2000" b="1" dirty="0"/>
              <a:t>falta de visão faz acreditarmos como certo o que não </a:t>
            </a:r>
            <a:r>
              <a:rPr lang="pt-BR" sz="2000" b="1" dirty="0" smtClean="0"/>
              <a:t>é, pois muitas vezes a soma das partes não nos faz enxergar o todo.</a:t>
            </a:r>
          </a:p>
          <a:p>
            <a:pPr algn="ctr">
              <a:lnSpc>
                <a:spcPct val="250000"/>
              </a:lnSpc>
            </a:pPr>
            <a:r>
              <a:rPr lang="pt-BR" sz="2000" b="1" dirty="0" smtClean="0"/>
              <a:t>Sem a visão sistêmica todos discutirão com total ignorância aquilo que cada um dos outros quer dizer.</a:t>
            </a:r>
            <a:endParaRPr lang="pt-BR" sz="2000" b="1" dirty="0"/>
          </a:p>
          <a:p>
            <a:pPr algn="ctr">
              <a:lnSpc>
                <a:spcPct val="250000"/>
              </a:lnSpc>
            </a:pPr>
            <a:r>
              <a:rPr lang="pt-BR" sz="2000" b="1" dirty="0" smtClean="0"/>
              <a:t>Discutem sobre um Elefante que nenhum deles viu</a:t>
            </a:r>
          </a:p>
        </p:txBody>
      </p:sp>
      <p:pic>
        <p:nvPicPr>
          <p:cNvPr id="9218" name="Picture 2" descr="C:\Users\Usuario\Pictures\banco imagens\Elefante\elefante 2.jpg"/>
          <p:cNvPicPr>
            <a:picLocks noChangeAspect="1" noChangeArrowheads="1"/>
          </p:cNvPicPr>
          <p:nvPr/>
        </p:nvPicPr>
        <p:blipFill>
          <a:blip r:embed="rId2"/>
          <a:srcRect t="8395" r="22153"/>
          <a:stretch>
            <a:fillRect/>
          </a:stretch>
        </p:blipFill>
        <p:spPr bwMode="auto">
          <a:xfrm>
            <a:off x="6858016" y="0"/>
            <a:ext cx="2285984" cy="6858000"/>
          </a:xfrm>
          <a:prstGeom prst="rect">
            <a:avLst/>
          </a:prstGeom>
          <a:noFill/>
        </p:spPr>
      </p:pic>
      <p:sp>
        <p:nvSpPr>
          <p:cNvPr id="5" name="CaixaDeTexto 4"/>
          <p:cNvSpPr txBox="1"/>
          <p:nvPr/>
        </p:nvSpPr>
        <p:spPr>
          <a:xfrm>
            <a:off x="71407" y="5643578"/>
            <a:ext cx="6786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i="1" dirty="0" smtClean="0"/>
              <a:t>Filosofia, às vezes pode ser um cego, em um quarto escuro, procurando um gato preto, onde não há gato algum... </a:t>
            </a:r>
          </a:p>
          <a:p>
            <a:r>
              <a:rPr lang="pt-BR" b="1" i="1" dirty="0" smtClean="0"/>
              <a:t>				Mário Sérgio Cortela</a:t>
            </a:r>
            <a:endParaRPr lang="pt-BR" b="1" i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tângulo 4"/>
          <p:cNvSpPr/>
          <p:nvPr/>
        </p:nvSpPr>
        <p:spPr>
          <a:xfrm>
            <a:off x="5715008" y="4500570"/>
            <a:ext cx="320792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extrusionH="57150" contourW="6350" prstMaterial="plastic">
              <a:bevelT w="20320" h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pt-BR" b="1" cap="all" dirty="0" smtClean="0">
                <a:ln/>
                <a:solidFill>
                  <a:schemeClr val="bg2">
                    <a:lumMod val="1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Escolas do Pensamento</a:t>
            </a:r>
          </a:p>
          <a:p>
            <a:pPr algn="ctr"/>
            <a:r>
              <a:rPr lang="pt-BR" b="1" cap="all" dirty="0" smtClean="0">
                <a:ln/>
                <a:solidFill>
                  <a:schemeClr val="bg2">
                    <a:lumMod val="1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Estratégico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52825" y="462761"/>
            <a:ext cx="2542027" cy="1139333"/>
            <a:chOff x="52825" y="285731"/>
            <a:chExt cx="2542027" cy="1139333"/>
          </a:xfrm>
          <a:scene3d>
            <a:camera prst="orthographicFront"/>
            <a:lightRig rig="flat" dir="t"/>
          </a:scene3d>
        </p:grpSpPr>
        <p:sp>
          <p:nvSpPr>
            <p:cNvPr id="39" name="Elipse 38"/>
            <p:cNvSpPr/>
            <p:nvPr/>
          </p:nvSpPr>
          <p:spPr>
            <a:xfrm>
              <a:off x="52825" y="285731"/>
              <a:ext cx="2542027" cy="1139333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Elipse 4"/>
            <p:cNvSpPr/>
            <p:nvPr/>
          </p:nvSpPr>
          <p:spPr>
            <a:xfrm>
              <a:off x="425096" y="452582"/>
              <a:ext cx="1797485" cy="80563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1" kern="1200" dirty="0" smtClean="0"/>
                <a:t>1. Design</a:t>
              </a:r>
              <a:endParaRPr lang="pt-BR" sz="1400" b="1" kern="1200" dirty="0"/>
            </a:p>
          </p:txBody>
        </p:sp>
      </p:grpSp>
      <p:sp>
        <p:nvSpPr>
          <p:cNvPr id="3" name="Triângulo isósceles 2"/>
          <p:cNvSpPr/>
          <p:nvPr/>
        </p:nvSpPr>
        <p:spPr>
          <a:xfrm rot="10800000">
            <a:off x="1113266" y="1727410"/>
            <a:ext cx="421146" cy="265667"/>
          </a:xfrm>
          <a:prstGeom prst="triangle">
            <a:avLst/>
          </a:pr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4" name="Grupo 3"/>
          <p:cNvGrpSpPr/>
          <p:nvPr/>
        </p:nvGrpSpPr>
        <p:grpSpPr>
          <a:xfrm>
            <a:off x="577" y="2103355"/>
            <a:ext cx="2646523" cy="1043039"/>
            <a:chOff x="577" y="1926325"/>
            <a:chExt cx="2646523" cy="1043039"/>
          </a:xfrm>
          <a:scene3d>
            <a:camera prst="orthographicFront"/>
            <a:lightRig rig="flat" dir="t"/>
          </a:scene3d>
        </p:grpSpPr>
        <p:sp>
          <p:nvSpPr>
            <p:cNvPr id="37" name="Elipse 36"/>
            <p:cNvSpPr/>
            <p:nvPr/>
          </p:nvSpPr>
          <p:spPr>
            <a:xfrm>
              <a:off x="577" y="1926325"/>
              <a:ext cx="2646523" cy="1043039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Elipse 7"/>
            <p:cNvSpPr/>
            <p:nvPr/>
          </p:nvSpPr>
          <p:spPr>
            <a:xfrm>
              <a:off x="388152" y="2079074"/>
              <a:ext cx="1871373" cy="73754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1" kern="1200" dirty="0" smtClean="0"/>
                <a:t>2. Planejamento</a:t>
              </a:r>
            </a:p>
          </p:txBody>
        </p:sp>
      </p:grpSp>
      <p:sp>
        <p:nvSpPr>
          <p:cNvPr id="5" name="Triângulo isósceles 4"/>
          <p:cNvSpPr/>
          <p:nvPr/>
        </p:nvSpPr>
        <p:spPr>
          <a:xfrm rot="10800000">
            <a:off x="1113266" y="3311770"/>
            <a:ext cx="421146" cy="265667"/>
          </a:xfrm>
          <a:prstGeom prst="triangle">
            <a:avLst/>
          </a:pr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6" name="Grupo 5"/>
          <p:cNvGrpSpPr/>
          <p:nvPr/>
        </p:nvGrpSpPr>
        <p:grpSpPr>
          <a:xfrm>
            <a:off x="577" y="3727777"/>
            <a:ext cx="2646523" cy="1043039"/>
            <a:chOff x="577" y="3550747"/>
            <a:chExt cx="2646523" cy="1043039"/>
          </a:xfrm>
          <a:scene3d>
            <a:camera prst="orthographicFront"/>
            <a:lightRig rig="flat" dir="t"/>
          </a:scene3d>
        </p:grpSpPr>
        <p:sp>
          <p:nvSpPr>
            <p:cNvPr id="35" name="Elipse 34"/>
            <p:cNvSpPr/>
            <p:nvPr/>
          </p:nvSpPr>
          <p:spPr>
            <a:xfrm>
              <a:off x="577" y="3550747"/>
              <a:ext cx="2646523" cy="1043039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Elipse 10"/>
            <p:cNvSpPr/>
            <p:nvPr/>
          </p:nvSpPr>
          <p:spPr>
            <a:xfrm>
              <a:off x="388152" y="3703496"/>
              <a:ext cx="1871373" cy="73754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1" kern="1200" dirty="0" smtClean="0"/>
                <a:t>3. Posicionamento</a:t>
              </a:r>
            </a:p>
          </p:txBody>
        </p:sp>
      </p:grpSp>
      <p:sp>
        <p:nvSpPr>
          <p:cNvPr id="7" name="Triângulo isósceles 6"/>
          <p:cNvSpPr/>
          <p:nvPr/>
        </p:nvSpPr>
        <p:spPr>
          <a:xfrm rot="10800000">
            <a:off x="1113266" y="4936192"/>
            <a:ext cx="421146" cy="265667"/>
          </a:xfrm>
          <a:prstGeom prst="triangle">
            <a:avLst/>
          </a:pr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8" name="Grupo 7"/>
          <p:cNvGrpSpPr/>
          <p:nvPr/>
        </p:nvGrpSpPr>
        <p:grpSpPr>
          <a:xfrm>
            <a:off x="577" y="5352199"/>
            <a:ext cx="2646523" cy="1043039"/>
            <a:chOff x="577" y="5175169"/>
            <a:chExt cx="2646523" cy="1043039"/>
          </a:xfrm>
          <a:scene3d>
            <a:camera prst="orthographicFront"/>
            <a:lightRig rig="flat" dir="t"/>
          </a:scene3d>
        </p:grpSpPr>
        <p:sp>
          <p:nvSpPr>
            <p:cNvPr id="33" name="Elipse 32"/>
            <p:cNvSpPr/>
            <p:nvPr/>
          </p:nvSpPr>
          <p:spPr>
            <a:xfrm>
              <a:off x="577" y="5175169"/>
              <a:ext cx="2646523" cy="1043039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Elipse 13"/>
            <p:cNvSpPr/>
            <p:nvPr/>
          </p:nvSpPr>
          <p:spPr>
            <a:xfrm>
              <a:off x="388152" y="5327918"/>
              <a:ext cx="1871373" cy="73754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1" kern="1200" dirty="0" smtClean="0"/>
                <a:t>4. Empreendedora</a:t>
              </a:r>
            </a:p>
          </p:txBody>
        </p:sp>
      </p:grpSp>
      <p:sp>
        <p:nvSpPr>
          <p:cNvPr id="9" name="Triângulo isósceles 8"/>
          <p:cNvSpPr/>
          <p:nvPr/>
        </p:nvSpPr>
        <p:spPr>
          <a:xfrm rot="5400000">
            <a:off x="2744865" y="5740884"/>
            <a:ext cx="421146" cy="265667"/>
          </a:xfrm>
          <a:prstGeom prst="triangle">
            <a:avLst/>
          </a:pr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0" name="Grupo 9"/>
          <p:cNvGrpSpPr/>
          <p:nvPr/>
        </p:nvGrpSpPr>
        <p:grpSpPr>
          <a:xfrm>
            <a:off x="3248738" y="5352199"/>
            <a:ext cx="2646523" cy="1043039"/>
            <a:chOff x="3248738" y="5175169"/>
            <a:chExt cx="2646523" cy="1043039"/>
          </a:xfrm>
          <a:scene3d>
            <a:camera prst="orthographicFront"/>
            <a:lightRig rig="flat" dir="t"/>
          </a:scene3d>
        </p:grpSpPr>
        <p:sp>
          <p:nvSpPr>
            <p:cNvPr id="31" name="Elipse 30"/>
            <p:cNvSpPr/>
            <p:nvPr/>
          </p:nvSpPr>
          <p:spPr>
            <a:xfrm>
              <a:off x="3248738" y="5175169"/>
              <a:ext cx="2646523" cy="1043039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Elipse 16"/>
            <p:cNvSpPr/>
            <p:nvPr/>
          </p:nvSpPr>
          <p:spPr>
            <a:xfrm>
              <a:off x="3636313" y="5327918"/>
              <a:ext cx="1871373" cy="73754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1" kern="1200" dirty="0" smtClean="0"/>
                <a:t>5. Cognitiva</a:t>
              </a:r>
            </a:p>
          </p:txBody>
        </p:sp>
      </p:grpSp>
      <p:sp>
        <p:nvSpPr>
          <p:cNvPr id="11" name="Triângulo isósceles 10"/>
          <p:cNvSpPr/>
          <p:nvPr/>
        </p:nvSpPr>
        <p:spPr>
          <a:xfrm>
            <a:off x="4361426" y="4921154"/>
            <a:ext cx="421146" cy="265667"/>
          </a:xfrm>
          <a:prstGeom prst="triangle">
            <a:avLst/>
          </a:pr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2" name="Grupo 11"/>
          <p:cNvGrpSpPr/>
          <p:nvPr/>
        </p:nvGrpSpPr>
        <p:grpSpPr>
          <a:xfrm>
            <a:off x="3248738" y="3727777"/>
            <a:ext cx="2646523" cy="1043039"/>
            <a:chOff x="3248738" y="3550747"/>
            <a:chExt cx="2646523" cy="1043039"/>
          </a:xfrm>
          <a:scene3d>
            <a:camera prst="orthographicFront"/>
            <a:lightRig rig="flat" dir="t"/>
          </a:scene3d>
        </p:grpSpPr>
        <p:sp>
          <p:nvSpPr>
            <p:cNvPr id="29" name="Elipse 28"/>
            <p:cNvSpPr/>
            <p:nvPr/>
          </p:nvSpPr>
          <p:spPr>
            <a:xfrm>
              <a:off x="3248738" y="3550747"/>
              <a:ext cx="2646523" cy="1043039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Elipse 19"/>
            <p:cNvSpPr/>
            <p:nvPr/>
          </p:nvSpPr>
          <p:spPr>
            <a:xfrm>
              <a:off x="3636313" y="3703496"/>
              <a:ext cx="1871373" cy="73754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1" kern="1200" dirty="0" smtClean="0"/>
                <a:t>6. Aprendizado</a:t>
              </a:r>
            </a:p>
          </p:txBody>
        </p:sp>
      </p:grpSp>
      <p:sp>
        <p:nvSpPr>
          <p:cNvPr id="13" name="Triângulo isósceles 12"/>
          <p:cNvSpPr/>
          <p:nvPr/>
        </p:nvSpPr>
        <p:spPr>
          <a:xfrm>
            <a:off x="4361426" y="3296733"/>
            <a:ext cx="421146" cy="265667"/>
          </a:xfrm>
          <a:prstGeom prst="triangle">
            <a:avLst/>
          </a:pr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4" name="Grupo 13"/>
          <p:cNvGrpSpPr/>
          <p:nvPr/>
        </p:nvGrpSpPr>
        <p:grpSpPr>
          <a:xfrm>
            <a:off x="3248738" y="2103355"/>
            <a:ext cx="2646523" cy="1043039"/>
            <a:chOff x="3248738" y="1926325"/>
            <a:chExt cx="2646523" cy="1043039"/>
          </a:xfrm>
          <a:scene3d>
            <a:camera prst="orthographicFront"/>
            <a:lightRig rig="flat" dir="t"/>
          </a:scene3d>
        </p:grpSpPr>
        <p:sp>
          <p:nvSpPr>
            <p:cNvPr id="27" name="Elipse 26"/>
            <p:cNvSpPr/>
            <p:nvPr/>
          </p:nvSpPr>
          <p:spPr>
            <a:xfrm>
              <a:off x="3248738" y="1926325"/>
              <a:ext cx="2646523" cy="1043039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Elipse 22"/>
            <p:cNvSpPr/>
            <p:nvPr/>
          </p:nvSpPr>
          <p:spPr>
            <a:xfrm>
              <a:off x="3636313" y="2079074"/>
              <a:ext cx="1871373" cy="73754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1" kern="1200" dirty="0" smtClean="0"/>
                <a:t>7. Poder</a:t>
              </a:r>
            </a:p>
          </p:txBody>
        </p:sp>
      </p:grpSp>
      <p:sp>
        <p:nvSpPr>
          <p:cNvPr id="15" name="Triângulo isósceles 14"/>
          <p:cNvSpPr/>
          <p:nvPr/>
        </p:nvSpPr>
        <p:spPr>
          <a:xfrm>
            <a:off x="4361426" y="1672311"/>
            <a:ext cx="421146" cy="265667"/>
          </a:xfrm>
          <a:prstGeom prst="triangle">
            <a:avLst/>
          </a:pr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6" name="Grupo 15"/>
          <p:cNvGrpSpPr/>
          <p:nvPr/>
        </p:nvGrpSpPr>
        <p:grpSpPr>
          <a:xfrm>
            <a:off x="3248738" y="478933"/>
            <a:ext cx="2646523" cy="1043039"/>
            <a:chOff x="3248738" y="301903"/>
            <a:chExt cx="2646523" cy="1043039"/>
          </a:xfrm>
          <a:scene3d>
            <a:camera prst="orthographicFront"/>
            <a:lightRig rig="flat" dir="t"/>
          </a:scene3d>
        </p:grpSpPr>
        <p:sp>
          <p:nvSpPr>
            <p:cNvPr id="25" name="Elipse 24"/>
            <p:cNvSpPr/>
            <p:nvPr/>
          </p:nvSpPr>
          <p:spPr>
            <a:xfrm>
              <a:off x="3248738" y="301903"/>
              <a:ext cx="2646523" cy="1043039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Elipse 25"/>
            <p:cNvSpPr/>
            <p:nvPr/>
          </p:nvSpPr>
          <p:spPr>
            <a:xfrm>
              <a:off x="3636313" y="454652"/>
              <a:ext cx="1871373" cy="73754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1" kern="1200" dirty="0" smtClean="0"/>
                <a:t>8. Cultural</a:t>
              </a:r>
            </a:p>
          </p:txBody>
        </p:sp>
      </p:grpSp>
      <p:sp>
        <p:nvSpPr>
          <p:cNvPr id="17" name="Triângulo isósceles 16"/>
          <p:cNvSpPr/>
          <p:nvPr/>
        </p:nvSpPr>
        <p:spPr>
          <a:xfrm rot="5400000">
            <a:off x="5993026" y="867619"/>
            <a:ext cx="421146" cy="265667"/>
          </a:xfrm>
          <a:prstGeom prst="triangle">
            <a:avLst/>
          </a:pr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8" name="Grupo 17"/>
          <p:cNvGrpSpPr/>
          <p:nvPr/>
        </p:nvGrpSpPr>
        <p:grpSpPr>
          <a:xfrm>
            <a:off x="6496899" y="478933"/>
            <a:ext cx="2646523" cy="1043039"/>
            <a:chOff x="6496899" y="301903"/>
            <a:chExt cx="2646523" cy="1043039"/>
          </a:xfrm>
          <a:scene3d>
            <a:camera prst="orthographicFront"/>
            <a:lightRig rig="flat" dir="t"/>
          </a:scene3d>
        </p:grpSpPr>
        <p:sp>
          <p:nvSpPr>
            <p:cNvPr id="23" name="Elipse 22"/>
            <p:cNvSpPr/>
            <p:nvPr/>
          </p:nvSpPr>
          <p:spPr>
            <a:xfrm>
              <a:off x="6496899" y="301903"/>
              <a:ext cx="2646523" cy="1043039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Elipse 28"/>
            <p:cNvSpPr/>
            <p:nvPr/>
          </p:nvSpPr>
          <p:spPr>
            <a:xfrm>
              <a:off x="6884474" y="454652"/>
              <a:ext cx="1871373" cy="73754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1" kern="1200" dirty="0" smtClean="0"/>
                <a:t>9. Ambiental</a:t>
              </a:r>
            </a:p>
          </p:txBody>
        </p:sp>
      </p:grpSp>
      <p:sp>
        <p:nvSpPr>
          <p:cNvPr id="19" name="Triângulo isósceles 18"/>
          <p:cNvSpPr/>
          <p:nvPr/>
        </p:nvSpPr>
        <p:spPr>
          <a:xfrm rot="10800000">
            <a:off x="7609587" y="1647292"/>
            <a:ext cx="421146" cy="265667"/>
          </a:xfrm>
          <a:prstGeom prst="triangle">
            <a:avLst/>
          </a:pr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0" name="Grupo 19"/>
          <p:cNvGrpSpPr/>
          <p:nvPr/>
        </p:nvGrpSpPr>
        <p:grpSpPr>
          <a:xfrm>
            <a:off x="6549146" y="2023241"/>
            <a:ext cx="2542027" cy="1139333"/>
            <a:chOff x="6549146" y="1846211"/>
            <a:chExt cx="2542027" cy="1139333"/>
          </a:xfrm>
          <a:scene3d>
            <a:camera prst="orthographicFront"/>
            <a:lightRig rig="flat" dir="t"/>
          </a:scene3d>
        </p:grpSpPr>
        <p:sp>
          <p:nvSpPr>
            <p:cNvPr id="21" name="Elipse 20"/>
            <p:cNvSpPr/>
            <p:nvPr/>
          </p:nvSpPr>
          <p:spPr>
            <a:xfrm>
              <a:off x="6549146" y="1846211"/>
              <a:ext cx="2542027" cy="1139333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Elipse 31"/>
            <p:cNvSpPr/>
            <p:nvPr/>
          </p:nvSpPr>
          <p:spPr>
            <a:xfrm>
              <a:off x="6921417" y="2013062"/>
              <a:ext cx="1797485" cy="80563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1" kern="1200" dirty="0" smtClean="0"/>
                <a:t>10. Configuração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52825" y="462761"/>
            <a:ext cx="2542027" cy="1139333"/>
            <a:chOff x="52825" y="285731"/>
            <a:chExt cx="2542027" cy="1139333"/>
          </a:xfrm>
          <a:scene3d>
            <a:camera prst="orthographicFront"/>
            <a:lightRig rig="flat" dir="t"/>
          </a:scene3d>
        </p:grpSpPr>
        <p:sp>
          <p:nvSpPr>
            <p:cNvPr id="39" name="Elipse 38"/>
            <p:cNvSpPr/>
            <p:nvPr/>
          </p:nvSpPr>
          <p:spPr>
            <a:xfrm>
              <a:off x="52825" y="285731"/>
              <a:ext cx="2542027" cy="1139333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Elipse 4"/>
            <p:cNvSpPr/>
            <p:nvPr/>
          </p:nvSpPr>
          <p:spPr>
            <a:xfrm>
              <a:off x="425096" y="588951"/>
              <a:ext cx="1797485" cy="80563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342900" lvl="0" indent="-34290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AutoNum type="arabicPeriod"/>
              </a:pPr>
              <a:r>
                <a:rPr lang="pt-BR" sz="1400" b="1" kern="1200" dirty="0" smtClean="0"/>
                <a:t>Design</a:t>
              </a:r>
            </a:p>
            <a:p>
              <a:pPr marL="342900" lvl="0" indent="-34290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i="1" dirty="0" err="1" smtClean="0"/>
                <a:t>Selznick</a:t>
              </a:r>
              <a:r>
                <a:rPr lang="pt-BR" sz="1400" i="1" dirty="0" smtClean="0"/>
                <a:t> 1957</a:t>
              </a:r>
              <a:endParaRPr lang="pt-BR" sz="1400" i="1" kern="1200" dirty="0"/>
            </a:p>
          </p:txBody>
        </p:sp>
      </p:grpSp>
      <p:sp>
        <p:nvSpPr>
          <p:cNvPr id="3" name="Triângulo isósceles 2"/>
          <p:cNvSpPr/>
          <p:nvPr/>
        </p:nvSpPr>
        <p:spPr>
          <a:xfrm rot="10800000">
            <a:off x="1113266" y="1727410"/>
            <a:ext cx="421146" cy="265667"/>
          </a:xfrm>
          <a:prstGeom prst="triangle">
            <a:avLst/>
          </a:pr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44" name="Grupo 43"/>
          <p:cNvGrpSpPr/>
          <p:nvPr/>
        </p:nvGrpSpPr>
        <p:grpSpPr>
          <a:xfrm>
            <a:off x="4929190" y="975824"/>
            <a:ext cx="4214842" cy="4310564"/>
            <a:chOff x="4929190" y="975824"/>
            <a:chExt cx="4214842" cy="4310564"/>
          </a:xfrm>
        </p:grpSpPr>
        <p:pic>
          <p:nvPicPr>
            <p:cNvPr id="42" name="Picture 2" descr="C:\Users\Usuario\Pictures\banco imagens\Animais\aranha.jpg"/>
            <p:cNvPicPr>
              <a:picLocks noChangeAspect="1" noChangeArrowheads="1"/>
            </p:cNvPicPr>
            <p:nvPr/>
          </p:nvPicPr>
          <p:blipFill>
            <a:blip r:embed="rId2"/>
            <a:srcRect t="10195"/>
            <a:stretch>
              <a:fillRect/>
            </a:stretch>
          </p:blipFill>
          <p:spPr bwMode="auto">
            <a:xfrm>
              <a:off x="4929190" y="975824"/>
              <a:ext cx="4214810" cy="3062297"/>
            </a:xfrm>
            <a:prstGeom prst="rect">
              <a:avLst/>
            </a:prstGeom>
            <a:noFill/>
            <a:scene3d>
              <a:camera prst="perspectiveContrastingLeftFacing"/>
              <a:lightRig rig="threePt" dir="t"/>
            </a:scene3d>
          </p:spPr>
        </p:pic>
        <p:sp>
          <p:nvSpPr>
            <p:cNvPr id="43" name="CaixaDeTexto 42"/>
            <p:cNvSpPr txBox="1"/>
            <p:nvPr/>
          </p:nvSpPr>
          <p:spPr>
            <a:xfrm>
              <a:off x="4929222" y="4547724"/>
              <a:ext cx="421481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pt-BR" sz="1400" b="1" i="1" dirty="0" smtClean="0"/>
                <a:t>Líder solitário, elaborando cuidadosamente sua rede, forte o suficiente para explorar suas competências distintivas.</a:t>
              </a:r>
              <a:endParaRPr lang="pt-BR" sz="1400" b="1" i="1" dirty="0"/>
            </a:p>
          </p:txBody>
        </p:sp>
      </p:grpSp>
      <p:sp>
        <p:nvSpPr>
          <p:cNvPr id="10" name="Retângulo 9"/>
          <p:cNvSpPr/>
          <p:nvPr/>
        </p:nvSpPr>
        <p:spPr>
          <a:xfrm>
            <a:off x="0" y="2143116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Separa o pensamento da ação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Nega improvisos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Responsabilidade da Alta Direção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É um processo finito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A estratégia deve ser simples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Baseia-se no ambiente interno e externo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Análise SWOT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</a:t>
            </a:r>
            <a:r>
              <a:rPr lang="pt-BR" sz="1600" b="1" u="sng" dirty="0" smtClean="0">
                <a:latin typeface="Lucida Fax" pitchFamily="18" charset="0"/>
              </a:rPr>
              <a:t>ADEQUAR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riângulo isósceles 5"/>
          <p:cNvSpPr/>
          <p:nvPr/>
        </p:nvSpPr>
        <p:spPr>
          <a:xfrm rot="10800000">
            <a:off x="1113266" y="1734572"/>
            <a:ext cx="421146" cy="265667"/>
          </a:xfrm>
          <a:prstGeom prst="triangle">
            <a:avLst/>
          </a:pr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7" name="Grupo 6"/>
          <p:cNvGrpSpPr/>
          <p:nvPr/>
        </p:nvGrpSpPr>
        <p:grpSpPr>
          <a:xfrm>
            <a:off x="52825" y="462761"/>
            <a:ext cx="2542027" cy="1139333"/>
            <a:chOff x="52825" y="285731"/>
            <a:chExt cx="2542027" cy="1139333"/>
          </a:xfrm>
          <a:scene3d>
            <a:camera prst="orthographicFront"/>
            <a:lightRig rig="flat" dir="t"/>
          </a:scene3d>
        </p:grpSpPr>
        <p:sp>
          <p:nvSpPr>
            <p:cNvPr id="8" name="Elipse 7"/>
            <p:cNvSpPr/>
            <p:nvPr/>
          </p:nvSpPr>
          <p:spPr>
            <a:xfrm>
              <a:off x="52825" y="285731"/>
              <a:ext cx="2542027" cy="1139333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Elipse 4"/>
            <p:cNvSpPr/>
            <p:nvPr/>
          </p:nvSpPr>
          <p:spPr>
            <a:xfrm>
              <a:off x="425096" y="588951"/>
              <a:ext cx="1797485" cy="80563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1" dirty="0" smtClean="0"/>
                <a:t>2. Planejamento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i="1" dirty="0" err="1" smtClean="0"/>
                <a:t>Ansoff</a:t>
              </a:r>
              <a:r>
                <a:rPr lang="pt-BR" sz="1400" i="1" dirty="0" smtClean="0"/>
                <a:t>, 1965</a:t>
              </a:r>
            </a:p>
          </p:txBody>
        </p:sp>
      </p:grpSp>
      <p:sp>
        <p:nvSpPr>
          <p:cNvPr id="10" name="Retângulo 9"/>
          <p:cNvSpPr/>
          <p:nvPr/>
        </p:nvSpPr>
        <p:spPr>
          <a:xfrm>
            <a:off x="0" y="2143116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A estratégia é um processo formal e controlado, seguindo um fluxograma</a:t>
            </a:r>
          </a:p>
          <a:p>
            <a:pPr algn="r"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Separa as responsabilidades:  processo </a:t>
            </a:r>
            <a:r>
              <a:rPr lang="pt-BR" sz="1400" b="1" i="1" dirty="0" smtClean="0">
                <a:latin typeface="Lucida Fax" pitchFamily="18" charset="0"/>
              </a:rPr>
              <a:t>(</a:t>
            </a:r>
            <a:r>
              <a:rPr lang="pt-BR" sz="1400" b="1" i="1" dirty="0" smtClean="0">
                <a:latin typeface="Lucida Fax" pitchFamily="18" charset="0"/>
                <a:cs typeface="Arial" pitchFamily="34" charset="0"/>
              </a:rPr>
              <a:t>Alta Direção</a:t>
            </a:r>
            <a:r>
              <a:rPr lang="pt-BR" sz="1400" b="1" i="1" dirty="0" smtClean="0">
                <a:latin typeface="Lucida Fax" pitchFamily="18" charset="0"/>
              </a:rPr>
              <a:t>)</a:t>
            </a:r>
            <a:r>
              <a:rPr lang="pt-BR" sz="1600" b="1" dirty="0" smtClean="0">
                <a:latin typeface="Lucida Fax" pitchFamily="18" charset="0"/>
              </a:rPr>
              <a:t> e execução </a:t>
            </a:r>
            <a:r>
              <a:rPr lang="pt-BR" sz="1400" b="1" i="1" dirty="0" smtClean="0">
                <a:latin typeface="Lucida Fax" pitchFamily="18" charset="0"/>
              </a:rPr>
              <a:t>(planejadores)</a:t>
            </a:r>
            <a:endParaRPr lang="pt-BR" sz="1600" b="1" i="1" dirty="0" smtClean="0">
              <a:latin typeface="Lucida Fax" pitchFamily="18" charset="0"/>
            </a:endParaRPr>
          </a:p>
          <a:p>
            <a:pPr algn="r"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foco nas técnicas </a:t>
            </a:r>
            <a:r>
              <a:rPr lang="pt-BR" sz="1600" b="1" i="1" dirty="0" smtClean="0">
                <a:latin typeface="Lucida Fax" pitchFamily="18" charset="0"/>
              </a:rPr>
              <a:t>(objetivos, orçamentos, programas, etc.)</a:t>
            </a:r>
          </a:p>
          <a:p>
            <a:pPr algn="r"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Nega as incertezas</a:t>
            </a:r>
          </a:p>
          <a:p>
            <a:pPr algn="r"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u="sng" dirty="0" smtClean="0">
                <a:latin typeface="Lucida Fax" pitchFamily="18" charset="0"/>
              </a:rPr>
              <a:t>FORMALIZAR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 t="12166"/>
          <a:stretch>
            <a:fillRect/>
          </a:stretch>
        </p:blipFill>
        <p:spPr bwMode="auto">
          <a:xfrm rot="21319686">
            <a:off x="-893350" y="3334844"/>
            <a:ext cx="4819650" cy="281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ContrastingLeftFacing"/>
            <a:lightRig rig="threePt" dir="t"/>
          </a:scene3d>
        </p:spPr>
      </p:pic>
      <p:sp>
        <p:nvSpPr>
          <p:cNvPr id="12" name="CaixaDeTexto 11"/>
          <p:cNvSpPr txBox="1"/>
          <p:nvPr/>
        </p:nvSpPr>
        <p:spPr>
          <a:xfrm>
            <a:off x="3500430" y="5773183"/>
            <a:ext cx="42148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600" b="1" i="1" dirty="0" smtClean="0"/>
              <a:t>Líder reuni e organiza seus recursos </a:t>
            </a:r>
          </a:p>
          <a:p>
            <a:pPr algn="just"/>
            <a:r>
              <a:rPr lang="pt-BR" sz="1600" b="1" i="1" dirty="0" smtClean="0"/>
              <a:t>em preparação para os meses seguintes</a:t>
            </a:r>
            <a:endParaRPr lang="pt-BR" sz="1600" b="1" i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52825" y="462761"/>
            <a:ext cx="2542027" cy="1139333"/>
            <a:chOff x="52825" y="285731"/>
            <a:chExt cx="2542027" cy="1139333"/>
          </a:xfrm>
          <a:scene3d>
            <a:camera prst="orthographicFront"/>
            <a:lightRig rig="flat" dir="t"/>
          </a:scene3d>
        </p:grpSpPr>
        <p:sp>
          <p:nvSpPr>
            <p:cNvPr id="39" name="Elipse 38"/>
            <p:cNvSpPr/>
            <p:nvPr/>
          </p:nvSpPr>
          <p:spPr>
            <a:xfrm>
              <a:off x="52825" y="285731"/>
              <a:ext cx="2542027" cy="1139333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Elipse 4"/>
            <p:cNvSpPr/>
            <p:nvPr/>
          </p:nvSpPr>
          <p:spPr>
            <a:xfrm>
              <a:off x="425096" y="537326"/>
              <a:ext cx="1797485" cy="80563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1" dirty="0" smtClean="0"/>
                <a:t>3. Posicionamento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dirty="0" smtClean="0"/>
                <a:t>Porter, 1980</a:t>
              </a:r>
            </a:p>
          </p:txBody>
        </p:sp>
      </p:grpSp>
      <p:sp>
        <p:nvSpPr>
          <p:cNvPr id="3" name="Triângulo isósceles 2"/>
          <p:cNvSpPr/>
          <p:nvPr/>
        </p:nvSpPr>
        <p:spPr>
          <a:xfrm rot="10800000">
            <a:off x="1113266" y="1727410"/>
            <a:ext cx="421146" cy="265667"/>
          </a:xfrm>
          <a:prstGeom prst="triangle">
            <a:avLst/>
          </a:pr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Retângulo 9"/>
          <p:cNvSpPr/>
          <p:nvPr/>
        </p:nvSpPr>
        <p:spPr>
          <a:xfrm>
            <a:off x="0" y="2143116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Foco no aspecto econômico</a:t>
            </a:r>
            <a:endParaRPr lang="pt-BR" sz="1400" b="1" i="1" dirty="0" smtClean="0">
              <a:latin typeface="Lucida Fax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Ameaça, rivalidade, competição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Analistas externos constroem opções de estratégia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Arte da Guerra </a:t>
            </a:r>
            <a:r>
              <a:rPr lang="pt-BR" sz="1400" b="1" i="1" dirty="0" smtClean="0">
                <a:latin typeface="Lucida Fax" pitchFamily="18" charset="0"/>
              </a:rPr>
              <a:t>(cálculos)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400" b="1" u="sng" dirty="0" smtClean="0">
                <a:latin typeface="Lucida Fax" pitchFamily="18" charset="0"/>
              </a:rPr>
              <a:t> </a:t>
            </a:r>
            <a:r>
              <a:rPr lang="pt-BR" sz="1600" b="1" u="sng" dirty="0" smtClean="0">
                <a:latin typeface="Lucida Fax" pitchFamily="18" charset="0"/>
              </a:rPr>
              <a:t>ANALISAR</a:t>
            </a:r>
            <a:endParaRPr lang="pt-BR" b="1" u="sng" dirty="0" smtClean="0">
              <a:latin typeface="Lucida Fax" pitchFamily="18" charset="0"/>
            </a:endParaRPr>
          </a:p>
        </p:txBody>
      </p:sp>
      <p:grpSp>
        <p:nvGrpSpPr>
          <p:cNvPr id="11" name="Grupo 10"/>
          <p:cNvGrpSpPr/>
          <p:nvPr/>
        </p:nvGrpSpPr>
        <p:grpSpPr>
          <a:xfrm>
            <a:off x="5786446" y="90482"/>
            <a:ext cx="3357586" cy="5410220"/>
            <a:chOff x="5572132" y="90482"/>
            <a:chExt cx="3571900" cy="5410220"/>
          </a:xfrm>
        </p:grpSpPr>
        <p:sp>
          <p:nvSpPr>
            <p:cNvPr id="43" name="CaixaDeTexto 42"/>
            <p:cNvSpPr txBox="1"/>
            <p:nvPr/>
          </p:nvSpPr>
          <p:spPr>
            <a:xfrm>
              <a:off x="5572132" y="4762038"/>
              <a:ext cx="35719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pt-BR" sz="1400" b="1" i="1" dirty="0" smtClean="0"/>
                <a:t>Ignora tudo, sentado e satisfeito em sua posição cuidadosamente selecionada. Nada pode perturbá-lo.</a:t>
              </a:r>
              <a:endParaRPr lang="pt-BR" sz="1400" b="1" i="1" dirty="0"/>
            </a:p>
          </p:txBody>
        </p:sp>
        <p:pic>
          <p:nvPicPr>
            <p:cNvPr id="1026" name="Picture 2" descr="C:\Users\Usuario\Pictures\banco imagens\Animais\bufalo.jpg"/>
            <p:cNvPicPr>
              <a:picLocks noChangeAspect="1" noChangeArrowheads="1"/>
            </p:cNvPicPr>
            <p:nvPr/>
          </p:nvPicPr>
          <p:blipFill>
            <a:blip r:embed="rId2"/>
            <a:srcRect t="12220"/>
            <a:stretch>
              <a:fillRect/>
            </a:stretch>
          </p:blipFill>
          <p:spPr bwMode="auto">
            <a:xfrm>
              <a:off x="5643570" y="90482"/>
              <a:ext cx="3371850" cy="4481526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52825" y="462761"/>
            <a:ext cx="2542027" cy="1139333"/>
            <a:chOff x="52825" y="285731"/>
            <a:chExt cx="2542027" cy="1139333"/>
          </a:xfrm>
          <a:scene3d>
            <a:camera prst="orthographicFront"/>
            <a:lightRig rig="flat" dir="t"/>
          </a:scene3d>
        </p:grpSpPr>
        <p:sp>
          <p:nvSpPr>
            <p:cNvPr id="39" name="Elipse 38"/>
            <p:cNvSpPr/>
            <p:nvPr/>
          </p:nvSpPr>
          <p:spPr>
            <a:xfrm>
              <a:off x="52825" y="285731"/>
              <a:ext cx="2542027" cy="1139333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Elipse 4"/>
            <p:cNvSpPr/>
            <p:nvPr/>
          </p:nvSpPr>
          <p:spPr>
            <a:xfrm>
              <a:off x="488499" y="537326"/>
              <a:ext cx="1797485" cy="80563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1" dirty="0" smtClean="0"/>
                <a:t>4. Empreendedora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i="1" dirty="0" err="1" smtClean="0"/>
                <a:t>Schumpeter</a:t>
              </a:r>
              <a:r>
                <a:rPr lang="pt-BR" sz="1400" i="1" dirty="0" smtClean="0"/>
                <a:t>, 1950</a:t>
              </a:r>
            </a:p>
          </p:txBody>
        </p:sp>
      </p:grpSp>
      <p:sp>
        <p:nvSpPr>
          <p:cNvPr id="3" name="Triângulo isósceles 2"/>
          <p:cNvSpPr/>
          <p:nvPr/>
        </p:nvSpPr>
        <p:spPr>
          <a:xfrm rot="10800000">
            <a:off x="1113266" y="1727410"/>
            <a:ext cx="421146" cy="265667"/>
          </a:xfrm>
          <a:prstGeom prst="triangle">
            <a:avLst/>
          </a:pr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Retângulo 9"/>
          <p:cNvSpPr/>
          <p:nvPr/>
        </p:nvSpPr>
        <p:spPr>
          <a:xfrm>
            <a:off x="0" y="2143116"/>
            <a:ext cx="60007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Foco no líder (empreendedor): motivação, sucesso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Subestima processos, valoriza intuição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Individualistas românticos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Visionários e intuitivos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Capitalismo depende das “idéias de negócios”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</a:t>
            </a:r>
            <a:r>
              <a:rPr lang="pt-BR" sz="1600" b="1" u="sng" dirty="0" smtClean="0">
                <a:latin typeface="Lucida Fax" pitchFamily="18" charset="0"/>
              </a:rPr>
              <a:t>PRESSENTIR</a:t>
            </a:r>
          </a:p>
        </p:txBody>
      </p:sp>
      <p:sp>
        <p:nvSpPr>
          <p:cNvPr id="43" name="CaixaDeTexto 42"/>
          <p:cNvSpPr txBox="1"/>
          <p:nvPr/>
        </p:nvSpPr>
        <p:spPr>
          <a:xfrm>
            <a:off x="4429124" y="4929198"/>
            <a:ext cx="35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400" b="1" i="1" dirty="0" smtClean="0"/>
              <a:t>Porque competir com os leões pelas gazelas quando eu posso ter os coelhos...</a:t>
            </a:r>
            <a:endParaRPr lang="pt-BR" sz="1400" b="1" i="1" dirty="0"/>
          </a:p>
        </p:txBody>
      </p:sp>
      <p:pic>
        <p:nvPicPr>
          <p:cNvPr id="2050" name="Picture 2" descr="http://cache.gettyimages.com/xc/200563344-001.jpg?v=1&amp;c=CFW&amp;k=2&amp;d=F60B35220888707701FBEE5C97C51F6FD4B40B3E875A785D"/>
          <p:cNvPicPr>
            <a:picLocks noChangeAspect="1" noChangeArrowheads="1"/>
          </p:cNvPicPr>
          <p:nvPr/>
        </p:nvPicPr>
        <p:blipFill>
          <a:blip r:embed="rId2"/>
          <a:srcRect l="14822" t="6677"/>
          <a:stretch>
            <a:fillRect/>
          </a:stretch>
        </p:blipFill>
        <p:spPr bwMode="auto">
          <a:xfrm>
            <a:off x="4112682" y="1000108"/>
            <a:ext cx="6531548" cy="3567116"/>
          </a:xfrm>
          <a:prstGeom prst="rect">
            <a:avLst/>
          </a:prstGeom>
          <a:noFill/>
          <a:scene3d>
            <a:camera prst="isometricOffAxis1Left"/>
            <a:lightRig rig="threePt" dir="t"/>
          </a:scene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6459097" y="4500570"/>
            <a:ext cx="2542027" cy="1139333"/>
            <a:chOff x="52825" y="285731"/>
            <a:chExt cx="2542027" cy="1139333"/>
          </a:xfrm>
          <a:scene3d>
            <a:camera prst="orthographicFront"/>
            <a:lightRig rig="flat" dir="t"/>
          </a:scene3d>
        </p:grpSpPr>
        <p:sp>
          <p:nvSpPr>
            <p:cNvPr id="39" name="Elipse 38"/>
            <p:cNvSpPr/>
            <p:nvPr/>
          </p:nvSpPr>
          <p:spPr>
            <a:xfrm>
              <a:off x="52825" y="285731"/>
              <a:ext cx="2542027" cy="1139333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Elipse 4"/>
            <p:cNvSpPr/>
            <p:nvPr/>
          </p:nvSpPr>
          <p:spPr>
            <a:xfrm>
              <a:off x="425096" y="551670"/>
              <a:ext cx="1797485" cy="80563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1" dirty="0" smtClean="0"/>
                <a:t>5. Cognitiva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i="1" dirty="0" err="1" smtClean="0"/>
                <a:t>March</a:t>
              </a:r>
              <a:r>
                <a:rPr lang="pt-BR" sz="1400" i="1" dirty="0" smtClean="0"/>
                <a:t> e Simon, 1958</a:t>
              </a:r>
            </a:p>
          </p:txBody>
        </p:sp>
      </p:grpSp>
      <p:sp>
        <p:nvSpPr>
          <p:cNvPr id="10" name="Retângulo 9"/>
          <p:cNvSpPr/>
          <p:nvPr/>
        </p:nvSpPr>
        <p:spPr>
          <a:xfrm>
            <a:off x="0" y="3214686"/>
            <a:ext cx="914400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dirty="0" smtClean="0">
                <a:latin typeface="Lucida Fax" pitchFamily="18" charset="0"/>
              </a:rPr>
              <a:t> Estratégia como processo mental, mapa, quadro, esquemas </a:t>
            </a:r>
            <a:r>
              <a:rPr lang="pt-BR" sz="1400" i="1" dirty="0" smtClean="0">
                <a:latin typeface="Lucida Fax" pitchFamily="18" charset="0"/>
              </a:rPr>
              <a:t>(Teoria do Comportamento)</a:t>
            </a:r>
            <a:endParaRPr lang="pt-BR" sz="1600" i="1" dirty="0" smtClean="0">
              <a:latin typeface="Lucida Fax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i="1" dirty="0" smtClean="0">
                <a:latin typeface="Lucida Fax" pitchFamily="18" charset="0"/>
              </a:rPr>
              <a:t> </a:t>
            </a:r>
            <a:r>
              <a:rPr lang="pt-BR" sz="1600" dirty="0" smtClean="0">
                <a:latin typeface="Lucida Fax" pitchFamily="18" charset="0"/>
              </a:rPr>
              <a:t>Estuda erros e crenças produzidos pelo senso comum, a ideologia.</a:t>
            </a:r>
            <a:endParaRPr lang="pt-BR" sz="1600" i="1" dirty="0" smtClean="0">
              <a:latin typeface="Lucida Fax" pitchFamily="18" charset="0"/>
            </a:endParaRPr>
          </a:p>
          <a:p>
            <a:pPr>
              <a:lnSpc>
                <a:spcPct val="150000"/>
              </a:lnSpc>
            </a:pPr>
            <a:r>
              <a:rPr lang="pt-BR" sz="1600" b="1" dirty="0" smtClean="0">
                <a:latin typeface="Lucida Fax" pitchFamily="18" charset="0"/>
              </a:rPr>
              <a:t>Visão objetiva:</a:t>
            </a:r>
            <a:r>
              <a:rPr lang="pt-BR" sz="1600" dirty="0" smtClean="0">
                <a:latin typeface="Lucida Fax" pitchFamily="18" charset="0"/>
              </a:rPr>
              <a:t>  </a:t>
            </a:r>
          </a:p>
          <a:p>
            <a:r>
              <a:rPr lang="pt-BR" sz="1600" dirty="0" smtClean="0">
                <a:latin typeface="Lucida Fax" pitchFamily="18" charset="0"/>
              </a:rPr>
              <a:t>A estratégia recria mundo pelo conhecimento estruturado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pt-BR" sz="1600" b="1" dirty="0" smtClean="0">
                <a:latin typeface="Lucida Fax" pitchFamily="18" charset="0"/>
              </a:rPr>
              <a:t>Visão subjetiva:</a:t>
            </a:r>
            <a:r>
              <a:rPr lang="pt-BR" sz="1600" dirty="0" smtClean="0">
                <a:latin typeface="Lucida Fax" pitchFamily="18" charset="0"/>
              </a:rPr>
              <a:t> </a:t>
            </a:r>
          </a:p>
          <a:p>
            <a:r>
              <a:rPr lang="pt-BR" sz="1600" dirty="0" smtClean="0">
                <a:latin typeface="Lucida Fax" pitchFamily="18" charset="0"/>
              </a:rPr>
              <a:t>A estratégia cria o mundo pela interpretação</a:t>
            </a:r>
          </a:p>
          <a:p>
            <a:endParaRPr lang="pt-BR" sz="1600" b="1" dirty="0" smtClean="0">
              <a:latin typeface="Lucida Fax" pitchFamily="18" charset="0"/>
            </a:endParaRPr>
          </a:p>
          <a:p>
            <a:r>
              <a:rPr lang="pt-BR" sz="1600" b="1" dirty="0" smtClean="0">
                <a:latin typeface="Lucida Fax" pitchFamily="18" charset="0"/>
              </a:rPr>
              <a:t>ENQUADRAR</a:t>
            </a:r>
          </a:p>
        </p:txBody>
      </p:sp>
      <p:sp>
        <p:nvSpPr>
          <p:cNvPr id="43" name="CaixaDeTexto 42"/>
          <p:cNvSpPr txBox="1"/>
          <p:nvPr/>
        </p:nvSpPr>
        <p:spPr>
          <a:xfrm>
            <a:off x="5143504" y="1000108"/>
            <a:ext cx="35719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400" b="1" i="1" dirty="0" smtClean="0"/>
              <a:t>Lá de cima pensa que sim. Levou tudo em consideração. Mas será que enxergou corretamente? </a:t>
            </a:r>
            <a:endParaRPr lang="pt-BR" sz="1400" b="1" i="1" dirty="0"/>
          </a:p>
        </p:txBody>
      </p:sp>
      <p:pic>
        <p:nvPicPr>
          <p:cNvPr id="86018" name="Picture 2" descr="C:\Users\Usuario\Pictures\banco imagens\Animais\coruja voando.jpg"/>
          <p:cNvPicPr>
            <a:picLocks noChangeAspect="1" noChangeArrowheads="1"/>
          </p:cNvPicPr>
          <p:nvPr/>
        </p:nvPicPr>
        <p:blipFill>
          <a:blip r:embed="rId2"/>
          <a:srcRect t="12278"/>
          <a:stretch>
            <a:fillRect/>
          </a:stretch>
        </p:blipFill>
        <p:spPr bwMode="auto">
          <a:xfrm>
            <a:off x="214282" y="214290"/>
            <a:ext cx="4800600" cy="2824171"/>
          </a:xfrm>
          <a:prstGeom prst="rect">
            <a:avLst/>
          </a:prstGeom>
          <a:noFill/>
        </p:spPr>
      </p:pic>
      <p:sp>
        <p:nvSpPr>
          <p:cNvPr id="11" name="Triângulo isósceles 10"/>
          <p:cNvSpPr/>
          <p:nvPr/>
        </p:nvSpPr>
        <p:spPr>
          <a:xfrm rot="5400000">
            <a:off x="5923021" y="4935500"/>
            <a:ext cx="421146" cy="265667"/>
          </a:xfrm>
          <a:prstGeom prst="triangle">
            <a:avLst/>
          </a:pr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8" name="Grupo 7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4" name="Retângulo 3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7" name="CaixaDeTexto 6"/>
            <p:cNvSpPr txBox="1"/>
            <p:nvPr/>
          </p:nvSpPr>
          <p:spPr>
            <a:xfrm>
              <a:off x="4531738" y="345024"/>
              <a:ext cx="23262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schemeClr val="bg1"/>
                  </a:solidFill>
                </a:rPr>
                <a:t>TRANSFORMAÇÕES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o 15"/>
          <p:cNvGrpSpPr/>
          <p:nvPr/>
        </p:nvGrpSpPr>
        <p:grpSpPr>
          <a:xfrm>
            <a:off x="0" y="-214338"/>
            <a:ext cx="9215470" cy="7037433"/>
            <a:chOff x="0" y="-71462"/>
            <a:chExt cx="9144000" cy="7037433"/>
          </a:xfrm>
        </p:grpSpPr>
        <p:pic>
          <p:nvPicPr>
            <p:cNvPr id="87042" name="Picture 2" descr="C:\Users\Usuario\Pictures\banco imagens\Animais\macaco.jpg"/>
            <p:cNvPicPr>
              <a:picLocks noChangeAspect="1" noChangeArrowheads="1"/>
            </p:cNvPicPr>
            <p:nvPr/>
          </p:nvPicPr>
          <p:blipFill>
            <a:blip r:embed="rId2"/>
            <a:srcRect t="1563"/>
            <a:stretch>
              <a:fillRect/>
            </a:stretch>
          </p:blipFill>
          <p:spPr bwMode="auto">
            <a:xfrm>
              <a:off x="0" y="-36549"/>
              <a:ext cx="9144000" cy="700252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5" name="Picture 2" descr="C:\Users\Usuario\Pictures\banco imagens\Animais\macaco.jpg"/>
            <p:cNvPicPr>
              <a:picLocks noChangeAspect="1" noChangeArrowheads="1"/>
            </p:cNvPicPr>
            <p:nvPr/>
          </p:nvPicPr>
          <p:blipFill>
            <a:blip r:embed="rId2"/>
            <a:srcRect t="7968" r="56354" b="72952"/>
            <a:stretch>
              <a:fillRect/>
            </a:stretch>
          </p:blipFill>
          <p:spPr bwMode="auto">
            <a:xfrm>
              <a:off x="142844" y="-71462"/>
              <a:ext cx="4143372" cy="135732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0" name="Retângulo 9"/>
          <p:cNvSpPr/>
          <p:nvPr/>
        </p:nvSpPr>
        <p:spPr>
          <a:xfrm>
            <a:off x="1785918" y="3571876"/>
            <a:ext cx="62865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dirty="0" smtClean="0">
                <a:latin typeface="Lucida Fax" pitchFamily="18" charset="0"/>
              </a:rPr>
              <a:t> A organização aprende com seus erros</a:t>
            </a:r>
          </a:p>
          <a:p>
            <a:pPr algn="ctr"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dirty="0" smtClean="0">
                <a:latin typeface="Lucida Fax" pitchFamily="18" charset="0"/>
              </a:rPr>
              <a:t> O líder apenas gerencia o aprendizado</a:t>
            </a:r>
          </a:p>
          <a:p>
            <a:pPr algn="ctr"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dirty="0" smtClean="0">
                <a:latin typeface="Lucida Fax" pitchFamily="18" charset="0"/>
              </a:rPr>
              <a:t> Desafia as outras escolas, pois parte </a:t>
            </a:r>
          </a:p>
          <a:p>
            <a:pPr algn="ctr">
              <a:lnSpc>
                <a:spcPct val="150000"/>
              </a:lnSpc>
            </a:pPr>
            <a:r>
              <a:rPr lang="pt-BR" sz="1600" dirty="0" smtClean="0">
                <a:latin typeface="Lucida Fax" pitchFamily="18" charset="0"/>
              </a:rPr>
              <a:t>do princípio que todos na organização </a:t>
            </a:r>
          </a:p>
          <a:p>
            <a:pPr algn="ctr">
              <a:lnSpc>
                <a:spcPct val="150000"/>
              </a:lnSpc>
            </a:pPr>
            <a:r>
              <a:rPr lang="pt-BR" sz="1600" dirty="0" smtClean="0">
                <a:latin typeface="Lucida Fax" pitchFamily="18" charset="0"/>
              </a:rPr>
              <a:t>podem produzir uma estratégia</a:t>
            </a:r>
          </a:p>
        </p:txBody>
      </p:sp>
      <p:sp>
        <p:nvSpPr>
          <p:cNvPr id="43" name="CaixaDeTexto 42"/>
          <p:cNvSpPr txBox="1"/>
          <p:nvPr/>
        </p:nvSpPr>
        <p:spPr>
          <a:xfrm>
            <a:off x="1357290" y="357166"/>
            <a:ext cx="35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400" b="1" i="1" dirty="0" smtClean="0"/>
              <a:t>Saltando alegres e adaptáveis, interagindo e aprendendo uns com os outros.</a:t>
            </a:r>
            <a:endParaRPr lang="pt-BR" sz="1400" b="1" i="1" dirty="0"/>
          </a:p>
        </p:txBody>
      </p:sp>
      <p:grpSp>
        <p:nvGrpSpPr>
          <p:cNvPr id="9" name="Grupo 8"/>
          <p:cNvGrpSpPr/>
          <p:nvPr/>
        </p:nvGrpSpPr>
        <p:grpSpPr>
          <a:xfrm>
            <a:off x="3643306" y="5794900"/>
            <a:ext cx="2646523" cy="1043039"/>
            <a:chOff x="3248738" y="3550747"/>
            <a:chExt cx="2646523" cy="1043039"/>
          </a:xfrm>
          <a:scene3d>
            <a:camera prst="orthographicFront"/>
            <a:lightRig rig="flat" dir="t"/>
          </a:scene3d>
        </p:grpSpPr>
        <p:sp>
          <p:nvSpPr>
            <p:cNvPr id="12" name="Elipse 11"/>
            <p:cNvSpPr/>
            <p:nvPr/>
          </p:nvSpPr>
          <p:spPr>
            <a:xfrm>
              <a:off x="3248738" y="3550747"/>
              <a:ext cx="2646523" cy="1043039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Elipse 19"/>
            <p:cNvSpPr/>
            <p:nvPr/>
          </p:nvSpPr>
          <p:spPr>
            <a:xfrm>
              <a:off x="3636313" y="3733454"/>
              <a:ext cx="1871373" cy="73754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1" kern="1200" dirty="0" smtClean="0"/>
                <a:t>6. Aprendizado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i="1" dirty="0" err="1" smtClean="0"/>
                <a:t>Prahalad</a:t>
              </a:r>
              <a:r>
                <a:rPr lang="pt-BR" sz="1400" i="1" dirty="0" smtClean="0"/>
                <a:t> e </a:t>
              </a:r>
              <a:r>
                <a:rPr lang="pt-BR" sz="1400" i="1" dirty="0" err="1" smtClean="0"/>
                <a:t>Hamel</a:t>
              </a:r>
              <a:r>
                <a:rPr lang="pt-BR" sz="1400" i="1" dirty="0" smtClean="0"/>
                <a:t>, 1980</a:t>
              </a:r>
              <a:endParaRPr lang="pt-BR" sz="1400" i="1" kern="1200" dirty="0" smtClean="0"/>
            </a:p>
          </p:txBody>
        </p:sp>
      </p:grpSp>
      <p:sp>
        <p:nvSpPr>
          <p:cNvPr id="14" name="Triângulo isósceles 13"/>
          <p:cNvSpPr/>
          <p:nvPr/>
        </p:nvSpPr>
        <p:spPr>
          <a:xfrm>
            <a:off x="4718193" y="5429264"/>
            <a:ext cx="421146" cy="265667"/>
          </a:xfrm>
          <a:prstGeom prst="triangle">
            <a:avLst/>
          </a:pr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CaixaDeTexto 10"/>
          <p:cNvSpPr txBox="1"/>
          <p:nvPr/>
        </p:nvSpPr>
        <p:spPr>
          <a:xfrm>
            <a:off x="1643042" y="5500702"/>
            <a:ext cx="1681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EXPERIMENTAR</a:t>
            </a:r>
            <a:endParaRPr lang="pt-BR" b="1" u="sng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1"/>
      <p:bldP spid="11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/>
        </p:nvSpPr>
        <p:spPr>
          <a:xfrm>
            <a:off x="1000100" y="3645290"/>
            <a:ext cx="707236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Só se determina a estratégia pelo uso do poder e negociações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Processo político, conflitivo, confuso e agressivo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Organizações são grupos de pessoas e interesses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Alianças, parcerias, </a:t>
            </a:r>
            <a:r>
              <a:rPr lang="en-US" sz="1600" b="1" i="1" dirty="0" smtClean="0">
                <a:latin typeface="Lucida Fax" pitchFamily="18" charset="0"/>
              </a:rPr>
              <a:t>joint ventures.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600" b="1" dirty="0" smtClean="0">
                <a:latin typeface="Lucida Fax" pitchFamily="18" charset="0"/>
              </a:rPr>
              <a:t> </a:t>
            </a:r>
            <a:r>
              <a:rPr lang="en-US" sz="1600" b="1" u="sng" dirty="0" smtClean="0">
                <a:latin typeface="Lucida Fax" pitchFamily="18" charset="0"/>
              </a:rPr>
              <a:t>CONQUISTAR</a:t>
            </a:r>
          </a:p>
        </p:txBody>
      </p:sp>
      <p:sp>
        <p:nvSpPr>
          <p:cNvPr id="43" name="CaixaDeTexto 42"/>
          <p:cNvSpPr txBox="1"/>
          <p:nvPr/>
        </p:nvSpPr>
        <p:spPr>
          <a:xfrm>
            <a:off x="2000232" y="2000240"/>
            <a:ext cx="30718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400" b="1" i="1" dirty="0" smtClean="0"/>
              <a:t>Analisando quem vai comer primeiro.</a:t>
            </a:r>
            <a:endParaRPr lang="pt-BR" sz="1400" b="1" i="1" dirty="0"/>
          </a:p>
        </p:txBody>
      </p:sp>
      <p:grpSp>
        <p:nvGrpSpPr>
          <p:cNvPr id="3" name="Grupo 8"/>
          <p:cNvGrpSpPr/>
          <p:nvPr/>
        </p:nvGrpSpPr>
        <p:grpSpPr>
          <a:xfrm>
            <a:off x="3643306" y="5794900"/>
            <a:ext cx="2646523" cy="1043039"/>
            <a:chOff x="3248738" y="3550747"/>
            <a:chExt cx="2646523" cy="1043039"/>
          </a:xfrm>
          <a:scene3d>
            <a:camera prst="orthographicFront"/>
            <a:lightRig rig="flat" dir="t"/>
          </a:scene3d>
        </p:grpSpPr>
        <p:sp>
          <p:nvSpPr>
            <p:cNvPr id="12" name="Elipse 11"/>
            <p:cNvSpPr/>
            <p:nvPr/>
          </p:nvSpPr>
          <p:spPr>
            <a:xfrm>
              <a:off x="3248738" y="3550747"/>
              <a:ext cx="2646523" cy="1043039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Elipse 19"/>
            <p:cNvSpPr/>
            <p:nvPr/>
          </p:nvSpPr>
          <p:spPr>
            <a:xfrm>
              <a:off x="3636313" y="3733454"/>
              <a:ext cx="1871373" cy="73754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1" dirty="0" smtClean="0"/>
                <a:t>7. Poder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i="1" dirty="0" err="1" smtClean="0"/>
                <a:t>Pfeffer</a:t>
              </a:r>
              <a:r>
                <a:rPr lang="pt-BR" sz="1400" i="1" dirty="0" smtClean="0"/>
                <a:t> e </a:t>
              </a:r>
              <a:r>
                <a:rPr lang="pt-BR" sz="1400" i="1" dirty="0" err="1" smtClean="0"/>
                <a:t>Salancik</a:t>
              </a:r>
              <a:r>
                <a:rPr lang="pt-BR" sz="1400" i="1" dirty="0" smtClean="0"/>
                <a:t>, 1978</a:t>
              </a:r>
            </a:p>
          </p:txBody>
        </p:sp>
      </p:grpSp>
      <p:sp>
        <p:nvSpPr>
          <p:cNvPr id="14" name="Triângulo isósceles 13"/>
          <p:cNvSpPr/>
          <p:nvPr/>
        </p:nvSpPr>
        <p:spPr>
          <a:xfrm>
            <a:off x="4718193" y="5429264"/>
            <a:ext cx="421146" cy="265667"/>
          </a:xfrm>
          <a:prstGeom prst="triangle">
            <a:avLst/>
          </a:pr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88066" name="Picture 2" descr="C:\Users\Usuario\Pictures\banco imagens\Animais\leões.jpg"/>
          <p:cNvPicPr>
            <a:picLocks noChangeAspect="1" noChangeArrowheads="1"/>
          </p:cNvPicPr>
          <p:nvPr/>
        </p:nvPicPr>
        <p:blipFill>
          <a:blip r:embed="rId2"/>
          <a:srcRect t="21708" r="23267"/>
          <a:stretch>
            <a:fillRect/>
          </a:stretch>
        </p:blipFill>
        <p:spPr bwMode="auto">
          <a:xfrm>
            <a:off x="4222738" y="0"/>
            <a:ext cx="4921262" cy="336074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/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8067" name="Picture 3" descr="C:\Users\Usuario\Pictures\banco imagens\Animais\gazelas.jpg"/>
          <p:cNvPicPr>
            <a:picLocks noChangeAspect="1" noChangeArrowheads="1"/>
          </p:cNvPicPr>
          <p:nvPr/>
        </p:nvPicPr>
        <p:blipFill>
          <a:blip r:embed="rId3"/>
          <a:srcRect l="-5906" t="20895" r="43898" b="7462"/>
          <a:stretch>
            <a:fillRect/>
          </a:stretch>
        </p:blipFill>
        <p:spPr bwMode="auto">
          <a:xfrm>
            <a:off x="-214346" y="0"/>
            <a:ext cx="3000396" cy="22860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/>
        </p:nvSpPr>
        <p:spPr>
          <a:xfrm>
            <a:off x="285720" y="3704586"/>
            <a:ext cx="88582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pt-BR" sz="1600" b="1" dirty="0" smtClean="0">
                <a:latin typeface="Lucida Fax" pitchFamily="18" charset="0"/>
              </a:rPr>
              <a:t>A cultura é o oposto do poder: </a:t>
            </a:r>
          </a:p>
          <a:p>
            <a:pPr algn="r">
              <a:lnSpc>
                <a:spcPct val="150000"/>
              </a:lnSpc>
            </a:pPr>
            <a:r>
              <a:rPr lang="pt-BR" sz="1600" i="1" dirty="0" smtClean="0">
                <a:latin typeface="Lucida Fax" pitchFamily="18" charset="0"/>
              </a:rPr>
              <a:t>expressão do interesse comum, elemento de integração</a:t>
            </a:r>
          </a:p>
          <a:p>
            <a:pPr algn="r"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dirty="0" smtClean="0">
                <a:latin typeface="Lucida Fax" pitchFamily="18" charset="0"/>
              </a:rPr>
              <a:t> A cultura reforça estratégias existentes, resiste a mudanças</a:t>
            </a:r>
          </a:p>
          <a:p>
            <a:pPr algn="r"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dirty="0" smtClean="0">
                <a:latin typeface="Lucida Fax" pitchFamily="18" charset="0"/>
              </a:rPr>
              <a:t> Estratégia como processo de interação : social – cultural – espiritual – coletivo</a:t>
            </a:r>
          </a:p>
          <a:p>
            <a:pPr algn="r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600" b="1" dirty="0" smtClean="0">
                <a:latin typeface="Lucida Fax" pitchFamily="18" charset="0"/>
              </a:rPr>
              <a:t> </a:t>
            </a:r>
            <a:r>
              <a:rPr lang="en-US" sz="1600" b="1" u="sng" dirty="0" smtClean="0">
                <a:latin typeface="Lucida Fax" pitchFamily="18" charset="0"/>
              </a:rPr>
              <a:t>IDEALIZAR</a:t>
            </a:r>
          </a:p>
        </p:txBody>
      </p:sp>
      <p:sp>
        <p:nvSpPr>
          <p:cNvPr id="43" name="CaixaDeTexto 42"/>
          <p:cNvSpPr txBox="1"/>
          <p:nvPr/>
        </p:nvSpPr>
        <p:spPr>
          <a:xfrm>
            <a:off x="3000364" y="1142984"/>
            <a:ext cx="26432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400" b="1" i="1" dirty="0" smtClean="0"/>
              <a:t>Cego a tudo.</a:t>
            </a:r>
          </a:p>
          <a:p>
            <a:pPr algn="just"/>
            <a:r>
              <a:rPr lang="pt-BR" sz="1400" b="1" i="1" dirty="0" smtClean="0"/>
              <a:t>O importante é parecer belo. Difícil de mudar.</a:t>
            </a:r>
            <a:endParaRPr lang="pt-BR" sz="1400" b="1" i="1" dirty="0"/>
          </a:p>
        </p:txBody>
      </p:sp>
      <p:grpSp>
        <p:nvGrpSpPr>
          <p:cNvPr id="2" name="Grupo 8"/>
          <p:cNvGrpSpPr/>
          <p:nvPr/>
        </p:nvGrpSpPr>
        <p:grpSpPr>
          <a:xfrm>
            <a:off x="0" y="3357562"/>
            <a:ext cx="2646523" cy="1043039"/>
            <a:chOff x="3248738" y="3550747"/>
            <a:chExt cx="2646523" cy="1043039"/>
          </a:xfrm>
          <a:scene3d>
            <a:camera prst="orthographicFront"/>
            <a:lightRig rig="flat" dir="t"/>
          </a:scene3d>
        </p:grpSpPr>
        <p:sp>
          <p:nvSpPr>
            <p:cNvPr id="12" name="Elipse 11"/>
            <p:cNvSpPr/>
            <p:nvPr/>
          </p:nvSpPr>
          <p:spPr>
            <a:xfrm>
              <a:off x="3248738" y="3550747"/>
              <a:ext cx="2646523" cy="1043039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Elipse 19"/>
            <p:cNvSpPr/>
            <p:nvPr/>
          </p:nvSpPr>
          <p:spPr>
            <a:xfrm>
              <a:off x="3636313" y="3703496"/>
              <a:ext cx="1871373" cy="73754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/>
              <a:r>
                <a:rPr lang="pt-BR" sz="1400" b="1" dirty="0" smtClean="0"/>
                <a:t>8. Cultural</a:t>
              </a:r>
            </a:p>
            <a:p>
              <a:pPr lvl="0" algn="ctr"/>
              <a:r>
                <a:rPr lang="pt-BR" sz="1200" i="1" dirty="0" err="1" smtClean="0"/>
                <a:t>Rhenman</a:t>
              </a:r>
              <a:r>
                <a:rPr lang="pt-BR" sz="1200" i="1" dirty="0" smtClean="0"/>
                <a:t> e </a:t>
              </a:r>
              <a:r>
                <a:rPr lang="pt-BR" sz="1200" i="1" dirty="0" err="1" smtClean="0"/>
                <a:t>Normann</a:t>
              </a:r>
              <a:r>
                <a:rPr lang="pt-BR" sz="1200" i="1" dirty="0" smtClean="0"/>
                <a:t>, 1960</a:t>
              </a:r>
            </a:p>
          </p:txBody>
        </p:sp>
      </p:grpSp>
      <p:pic>
        <p:nvPicPr>
          <p:cNvPr id="89090" name="Picture 2" descr="C:\Users\Usuario\Pictures\banco imagens\Animais\pava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0"/>
            <a:ext cx="3200400" cy="3305175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sp>
        <p:nvSpPr>
          <p:cNvPr id="11" name="Triângulo isósceles 10"/>
          <p:cNvSpPr/>
          <p:nvPr/>
        </p:nvSpPr>
        <p:spPr>
          <a:xfrm rot="5400000">
            <a:off x="2708310" y="3792492"/>
            <a:ext cx="421146" cy="265667"/>
          </a:xfrm>
          <a:prstGeom prst="triangle">
            <a:avLst/>
          </a:pr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/>
        </p:nvSpPr>
        <p:spPr>
          <a:xfrm>
            <a:off x="285720" y="3214686"/>
            <a:ext cx="88582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Ambiente define a estratégia</a:t>
            </a:r>
          </a:p>
          <a:p>
            <a:pPr algn="r">
              <a:lnSpc>
                <a:spcPct val="20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Estratégia como processo reativo</a:t>
            </a:r>
          </a:p>
          <a:p>
            <a:pPr algn="r">
              <a:lnSpc>
                <a:spcPct val="20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A organização reage ou morre</a:t>
            </a:r>
          </a:p>
          <a:p>
            <a:pPr algn="r">
              <a:lnSpc>
                <a:spcPct val="20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O líder deve “ler” o ambiente e definir a melhor adaptação</a:t>
            </a:r>
          </a:p>
          <a:p>
            <a:pPr algn="r">
              <a:lnSpc>
                <a:spcPct val="20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</a:t>
            </a:r>
            <a:r>
              <a:rPr lang="pt-BR" sz="1600" b="1" u="sng" dirty="0" smtClean="0">
                <a:latin typeface="Lucida Fax" pitchFamily="18" charset="0"/>
              </a:rPr>
              <a:t>LUTAR</a:t>
            </a:r>
            <a:endParaRPr lang="en-US" sz="1600" b="1" u="sng" dirty="0" smtClean="0">
              <a:latin typeface="Lucida Fax" pitchFamily="18" charset="0"/>
            </a:endParaRPr>
          </a:p>
        </p:txBody>
      </p:sp>
      <p:sp>
        <p:nvSpPr>
          <p:cNvPr id="43" name="CaixaDeTexto 42"/>
          <p:cNvSpPr txBox="1"/>
          <p:nvPr/>
        </p:nvSpPr>
        <p:spPr>
          <a:xfrm>
            <a:off x="214282" y="3214686"/>
            <a:ext cx="292895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500" b="1" i="1" dirty="0" smtClean="0"/>
              <a:t>Também é difícil de mudar, está cego a tudo, e com um comportamento perigoso: não quer olhar para ninguém a não ser para si mesmo.</a:t>
            </a:r>
            <a:endParaRPr lang="pt-BR" sz="1500" b="1" i="1" dirty="0"/>
          </a:p>
        </p:txBody>
      </p:sp>
      <p:grpSp>
        <p:nvGrpSpPr>
          <p:cNvPr id="2" name="Grupo 8"/>
          <p:cNvGrpSpPr/>
          <p:nvPr/>
        </p:nvGrpSpPr>
        <p:grpSpPr>
          <a:xfrm>
            <a:off x="6072198" y="1000108"/>
            <a:ext cx="2646523" cy="1043039"/>
            <a:chOff x="3248738" y="3550747"/>
            <a:chExt cx="2646523" cy="1043039"/>
          </a:xfrm>
          <a:scene3d>
            <a:camera prst="orthographicFront"/>
            <a:lightRig rig="flat" dir="t"/>
          </a:scene3d>
        </p:grpSpPr>
        <p:sp>
          <p:nvSpPr>
            <p:cNvPr id="12" name="Elipse 11"/>
            <p:cNvSpPr/>
            <p:nvPr/>
          </p:nvSpPr>
          <p:spPr>
            <a:xfrm>
              <a:off x="3248738" y="3550747"/>
              <a:ext cx="2646523" cy="1043039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Elipse 19"/>
            <p:cNvSpPr/>
            <p:nvPr/>
          </p:nvSpPr>
          <p:spPr>
            <a:xfrm>
              <a:off x="3636313" y="3765061"/>
              <a:ext cx="1871373" cy="73754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/>
              <a:r>
                <a:rPr lang="pt-BR" sz="1400" b="1" dirty="0" smtClean="0"/>
                <a:t>9. Ambiental</a:t>
              </a:r>
            </a:p>
            <a:p>
              <a:pPr lvl="0" algn="ctr"/>
              <a:r>
                <a:rPr lang="pt-BR" sz="1400" i="1" dirty="0" err="1" smtClean="0"/>
                <a:t>Hannan</a:t>
              </a:r>
              <a:r>
                <a:rPr lang="pt-BR" sz="1400" i="1" dirty="0" smtClean="0"/>
                <a:t> e </a:t>
              </a:r>
              <a:r>
                <a:rPr lang="pt-BR" sz="1400" i="1" dirty="0" err="1" smtClean="0"/>
                <a:t>Freenab</a:t>
              </a:r>
              <a:r>
                <a:rPr lang="pt-BR" sz="1400" i="1" dirty="0" smtClean="0"/>
                <a:t>, 1977</a:t>
              </a:r>
            </a:p>
          </p:txBody>
        </p:sp>
      </p:grpSp>
      <p:grpSp>
        <p:nvGrpSpPr>
          <p:cNvPr id="11" name="Grupo 10"/>
          <p:cNvGrpSpPr/>
          <p:nvPr/>
        </p:nvGrpSpPr>
        <p:grpSpPr>
          <a:xfrm>
            <a:off x="48383" y="142876"/>
            <a:ext cx="3094857" cy="3000372"/>
            <a:chOff x="2857488" y="1700882"/>
            <a:chExt cx="3654892" cy="4214826"/>
          </a:xfrm>
        </p:grpSpPr>
        <p:pic>
          <p:nvPicPr>
            <p:cNvPr id="90114" name="Picture 2" descr="C:\Users\Usuario\Pictures\banco imagens\Animais\avestruz.jpg"/>
            <p:cNvPicPr>
              <a:picLocks noChangeAspect="1" noChangeArrowheads="1"/>
            </p:cNvPicPr>
            <p:nvPr/>
          </p:nvPicPr>
          <p:blipFill>
            <a:blip r:embed="rId2"/>
            <a:srcRect t="7812"/>
            <a:stretch>
              <a:fillRect/>
            </a:stretch>
          </p:blipFill>
          <p:spPr bwMode="auto">
            <a:xfrm>
              <a:off x="2969080" y="1700882"/>
              <a:ext cx="3543300" cy="4214826"/>
            </a:xfrm>
            <a:prstGeom prst="rect">
              <a:avLst/>
            </a:prstGeom>
            <a:noFill/>
          </p:spPr>
        </p:pic>
        <p:pic>
          <p:nvPicPr>
            <p:cNvPr id="90115" name="Picture 3" descr="C:\Users\Usuario\Pictures\banco imagens\Animais\avestruz 2.jpg"/>
            <p:cNvPicPr>
              <a:picLocks noChangeAspect="1" noChangeArrowheads="1"/>
            </p:cNvPicPr>
            <p:nvPr/>
          </p:nvPicPr>
          <p:blipFill>
            <a:blip r:embed="rId3" cstate="print"/>
            <a:srcRect l="-2402" t="16764" r="15175"/>
            <a:stretch>
              <a:fillRect/>
            </a:stretch>
          </p:blipFill>
          <p:spPr bwMode="auto">
            <a:xfrm>
              <a:off x="2857488" y="2000240"/>
              <a:ext cx="1000132" cy="142876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riângulo isósceles 14"/>
          <p:cNvSpPr/>
          <p:nvPr/>
        </p:nvSpPr>
        <p:spPr>
          <a:xfrm rot="10800000">
            <a:off x="7151250" y="2214554"/>
            <a:ext cx="421146" cy="265667"/>
          </a:xfrm>
          <a:prstGeom prst="triangle">
            <a:avLst/>
          </a:pr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/>
        </p:nvSpPr>
        <p:spPr>
          <a:xfrm>
            <a:off x="285720" y="1714488"/>
            <a:ext cx="88582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pt-BR" sz="1600" b="1" dirty="0" smtClean="0">
                <a:latin typeface="Lucida Fax" pitchFamily="18" charset="0"/>
              </a:rPr>
              <a:t>Estratégia como processo de transformação, mudança, continuidade</a:t>
            </a:r>
          </a:p>
          <a:p>
            <a:pPr algn="r">
              <a:lnSpc>
                <a:spcPct val="150000"/>
              </a:lnSpc>
            </a:pPr>
            <a:r>
              <a:rPr lang="pt-BR" sz="1600" b="1" dirty="0" smtClean="0">
                <a:latin typeface="Lucida Fax" pitchFamily="18" charset="0"/>
              </a:rPr>
              <a:t>• A organização como grupos de características e comportamentos</a:t>
            </a:r>
          </a:p>
          <a:p>
            <a:pPr algn="r">
              <a:lnSpc>
                <a:spcPct val="150000"/>
              </a:lnSpc>
            </a:pPr>
            <a:r>
              <a:rPr lang="pt-BR" sz="1600" b="1" dirty="0" smtClean="0">
                <a:latin typeface="Lucida Fax" pitchFamily="18" charset="0"/>
              </a:rPr>
              <a:t>• Reformulação e revitalização</a:t>
            </a:r>
          </a:p>
          <a:p>
            <a:pPr algn="r">
              <a:lnSpc>
                <a:spcPct val="150000"/>
              </a:lnSpc>
            </a:pPr>
            <a:r>
              <a:rPr lang="pt-BR" sz="1600" b="1" dirty="0" smtClean="0">
                <a:latin typeface="Lucida Fax" pitchFamily="18" charset="0"/>
              </a:rPr>
              <a:t>Configuração = estado e contexto</a:t>
            </a:r>
          </a:p>
          <a:p>
            <a:pPr algn="r">
              <a:lnSpc>
                <a:spcPct val="150000"/>
              </a:lnSpc>
            </a:pPr>
            <a:r>
              <a:rPr lang="pt-BR" sz="1600" b="1" dirty="0" smtClean="0">
                <a:latin typeface="Lucida Fax" pitchFamily="18" charset="0"/>
              </a:rPr>
              <a:t>• Transformação = processo de geração de estratégias</a:t>
            </a:r>
          </a:p>
          <a:p>
            <a:pPr algn="r">
              <a:lnSpc>
                <a:spcPct val="150000"/>
              </a:lnSpc>
              <a:buFont typeface="Arial" pitchFamily="34" charset="0"/>
              <a:buChar char="•"/>
            </a:pPr>
            <a:r>
              <a:rPr lang="pt-BR" sz="1600" b="1" dirty="0" smtClean="0">
                <a:latin typeface="Lucida Fax" pitchFamily="18" charset="0"/>
              </a:rPr>
              <a:t> </a:t>
            </a:r>
            <a:r>
              <a:rPr lang="pt-BR" sz="1600" b="1" u="sng" dirty="0" smtClean="0">
                <a:latin typeface="Lucida Fax" pitchFamily="18" charset="0"/>
              </a:rPr>
              <a:t>TRANSFORMAR</a:t>
            </a:r>
            <a:endParaRPr lang="en-US" sz="1600" b="1" u="sng" dirty="0" smtClean="0">
              <a:latin typeface="Lucida Fax" pitchFamily="18" charset="0"/>
            </a:endParaRPr>
          </a:p>
        </p:txBody>
      </p:sp>
      <p:sp>
        <p:nvSpPr>
          <p:cNvPr id="43" name="CaixaDeTexto 42"/>
          <p:cNvSpPr txBox="1"/>
          <p:nvPr/>
        </p:nvSpPr>
        <p:spPr>
          <a:xfrm>
            <a:off x="4143372" y="5000636"/>
            <a:ext cx="264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400" b="1" i="1" dirty="0" smtClean="0"/>
              <a:t>Parecem mudar muito, mas não acabam sendo tão diferentes.</a:t>
            </a:r>
            <a:endParaRPr lang="pt-BR" sz="1400" b="1" i="1" dirty="0"/>
          </a:p>
        </p:txBody>
      </p:sp>
      <p:grpSp>
        <p:nvGrpSpPr>
          <p:cNvPr id="2" name="Grupo 8"/>
          <p:cNvGrpSpPr/>
          <p:nvPr/>
        </p:nvGrpSpPr>
        <p:grpSpPr>
          <a:xfrm>
            <a:off x="5857884" y="214290"/>
            <a:ext cx="2646523" cy="1043039"/>
            <a:chOff x="3248738" y="3550747"/>
            <a:chExt cx="2646523" cy="1043039"/>
          </a:xfrm>
          <a:scene3d>
            <a:camera prst="orthographicFront"/>
            <a:lightRig rig="flat" dir="t"/>
          </a:scene3d>
        </p:grpSpPr>
        <p:sp>
          <p:nvSpPr>
            <p:cNvPr id="12" name="Elipse 11"/>
            <p:cNvSpPr/>
            <p:nvPr/>
          </p:nvSpPr>
          <p:spPr>
            <a:xfrm>
              <a:off x="3248738" y="3550747"/>
              <a:ext cx="2646523" cy="1043039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Elipse 19"/>
            <p:cNvSpPr/>
            <p:nvPr/>
          </p:nvSpPr>
          <p:spPr>
            <a:xfrm>
              <a:off x="3636313" y="3813338"/>
              <a:ext cx="1871373" cy="73754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/>
              <a:r>
                <a:rPr lang="pt-BR" sz="1400" b="1" dirty="0" smtClean="0"/>
                <a:t>10. Configuração</a:t>
              </a:r>
            </a:p>
            <a:p>
              <a:pPr lvl="0" algn="ctr"/>
              <a:r>
                <a:rPr lang="pt-BR" sz="1400" i="1" dirty="0" err="1" smtClean="0"/>
                <a:t>Mintzberg</a:t>
              </a:r>
              <a:r>
                <a:rPr lang="pt-BR" sz="1400" i="1" dirty="0" smtClean="0"/>
                <a:t>, 1970</a:t>
              </a:r>
            </a:p>
          </p:txBody>
        </p:sp>
      </p:grpSp>
      <p:grpSp>
        <p:nvGrpSpPr>
          <p:cNvPr id="15" name="Grupo 14"/>
          <p:cNvGrpSpPr/>
          <p:nvPr/>
        </p:nvGrpSpPr>
        <p:grpSpPr>
          <a:xfrm>
            <a:off x="-785850" y="3571876"/>
            <a:ext cx="4643470" cy="2672535"/>
            <a:chOff x="1357290" y="2000240"/>
            <a:chExt cx="4643470" cy="2672535"/>
          </a:xfrm>
          <a:scene3d>
            <a:camera prst="perspectiveHeroicExtremeLeftFacing"/>
            <a:lightRig rig="threePt" dir="t"/>
          </a:scene3d>
        </p:grpSpPr>
        <p:pic>
          <p:nvPicPr>
            <p:cNvPr id="91138" name="Picture 2" descr="C:\Users\Usuario\Pictures\banco imagens\Animais\camaleao.jpg"/>
            <p:cNvPicPr>
              <a:picLocks noChangeAspect="1" noChangeArrowheads="1"/>
            </p:cNvPicPr>
            <p:nvPr/>
          </p:nvPicPr>
          <p:blipFill>
            <a:blip r:embed="rId2"/>
            <a:srcRect t="16617"/>
            <a:stretch>
              <a:fillRect/>
            </a:stretch>
          </p:blipFill>
          <p:spPr bwMode="auto">
            <a:xfrm>
              <a:off x="1358900" y="2000240"/>
              <a:ext cx="2444139" cy="1357322"/>
            </a:xfrm>
            <a:prstGeom prst="rect">
              <a:avLst/>
            </a:prstGeom>
            <a:noFill/>
          </p:spPr>
        </p:pic>
        <p:pic>
          <p:nvPicPr>
            <p:cNvPr id="91140" name="Picture 4" descr="http://cache.gettyimages.com/xc/GA10773.jpg?v=1&amp;c=CFW&amp;k=2&amp;d=3C5D7C30D6D70371C6208D9A1612E4C6"/>
            <p:cNvPicPr>
              <a:picLocks noChangeAspect="1" noChangeArrowheads="1"/>
            </p:cNvPicPr>
            <p:nvPr/>
          </p:nvPicPr>
          <p:blipFill>
            <a:blip r:embed="rId3"/>
            <a:srcRect t="10684"/>
            <a:stretch>
              <a:fillRect/>
            </a:stretch>
          </p:blipFill>
          <p:spPr bwMode="auto">
            <a:xfrm>
              <a:off x="3786182" y="2000240"/>
              <a:ext cx="2195097" cy="1357321"/>
            </a:xfrm>
            <a:prstGeom prst="rect">
              <a:avLst/>
            </a:prstGeom>
            <a:noFill/>
          </p:spPr>
        </p:pic>
        <p:pic>
          <p:nvPicPr>
            <p:cNvPr id="91141" name="Picture 5"/>
            <p:cNvPicPr>
              <a:picLocks noChangeAspect="1" noChangeArrowheads="1"/>
            </p:cNvPicPr>
            <p:nvPr/>
          </p:nvPicPr>
          <p:blipFill>
            <a:blip r:embed="rId4"/>
            <a:srcRect t="9821"/>
            <a:stretch>
              <a:fillRect/>
            </a:stretch>
          </p:blipFill>
          <p:spPr bwMode="auto">
            <a:xfrm>
              <a:off x="1357290" y="3357562"/>
              <a:ext cx="2205036" cy="1315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1143" name="Picture 7" descr="http://cache.gettyimages.com/xc/sb10063654b-001.jpg?v=1&amp;c=CFW&amp;k=2&amp;d=9746BFA1BA0ACA45C8DF6B689EBF846E49207362A3F24453"/>
            <p:cNvPicPr>
              <a:picLocks noChangeAspect="1" noChangeArrowheads="1"/>
            </p:cNvPicPr>
            <p:nvPr/>
          </p:nvPicPr>
          <p:blipFill>
            <a:blip r:embed="rId5"/>
            <a:srcRect t="7264"/>
            <a:stretch>
              <a:fillRect/>
            </a:stretch>
          </p:blipFill>
          <p:spPr bwMode="auto">
            <a:xfrm>
              <a:off x="3500430" y="3357563"/>
              <a:ext cx="2500330" cy="1285884"/>
            </a:xfrm>
            <a:prstGeom prst="rect">
              <a:avLst/>
            </a:prstGeom>
            <a:noFill/>
          </p:spPr>
        </p:pic>
      </p:grpSp>
      <p:sp>
        <p:nvSpPr>
          <p:cNvPr id="16" name="Triângulo isósceles 15"/>
          <p:cNvSpPr/>
          <p:nvPr/>
        </p:nvSpPr>
        <p:spPr>
          <a:xfrm rot="10800000">
            <a:off x="6929454" y="1428736"/>
            <a:ext cx="421146" cy="265667"/>
          </a:xfrm>
          <a:prstGeom prst="triangle">
            <a:avLst/>
          </a:pr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Meus Documentos\BUHAMRA &amp; ROMERO\Meus documentos\CURSOS\Estratégias\Digitalizado às 05-12-2008 22-58 (2).bmp"/>
          <p:cNvPicPr>
            <a:picLocks noChangeAspect="1" noChangeArrowheads="1"/>
          </p:cNvPicPr>
          <p:nvPr/>
        </p:nvPicPr>
        <p:blipFill>
          <a:blip r:embed="rId2"/>
          <a:srcRect l="10207" t="4615" b="6154"/>
          <a:stretch>
            <a:fillRect/>
          </a:stretch>
        </p:blipFill>
        <p:spPr bwMode="auto">
          <a:xfrm>
            <a:off x="285720" y="1142984"/>
            <a:ext cx="8170046" cy="4143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-40000"/>
          </a:blip>
          <a:srcRect/>
          <a:stretch>
            <a:fillRect/>
          </a:stretch>
        </p:blipFill>
        <p:spPr bwMode="auto">
          <a:xfrm>
            <a:off x="636195" y="540814"/>
            <a:ext cx="7650581" cy="53170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Modelo </a:t>
            </a:r>
            <a:r>
              <a:rPr lang="pt-BR" dirty="0" err="1" smtClean="0"/>
              <a:t>Steiner</a:t>
            </a:r>
            <a:endParaRPr lang="pt-BR" dirty="0"/>
          </a:p>
        </p:txBody>
      </p:sp>
      <p:pic>
        <p:nvPicPr>
          <p:cNvPr id="1026" name="Picture 2" descr="D:\Meus Documentos\BUHAMRA &amp; ROMERO\Meus documentos\CURSOS\Estratégias\MODELO STEINER final.bmp"/>
          <p:cNvPicPr>
            <a:picLocks noChangeAspect="1" noChangeArrowheads="1"/>
          </p:cNvPicPr>
          <p:nvPr/>
        </p:nvPicPr>
        <p:blipFill>
          <a:blip r:embed="rId2" cstate="print">
            <a:lum bright="-40000"/>
          </a:blip>
          <a:srcRect/>
          <a:stretch>
            <a:fillRect/>
          </a:stretch>
        </p:blipFill>
        <p:spPr bwMode="auto">
          <a:xfrm>
            <a:off x="63685" y="1142984"/>
            <a:ext cx="9008909" cy="471490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Matriz BCG</a:t>
            </a:r>
            <a:endParaRPr lang="pt-BR" dirty="0"/>
          </a:p>
        </p:txBody>
      </p:sp>
      <p:pic>
        <p:nvPicPr>
          <p:cNvPr id="2050" name="Picture 2" descr="D:\Meus Documentos\BUHAMRA &amp; ROMERO\Meus documentos\CURSOS\Estratégias\MATRIZ BCG.bmp"/>
          <p:cNvPicPr>
            <a:picLocks noChangeAspect="1" noChangeArrowheads="1"/>
          </p:cNvPicPr>
          <p:nvPr/>
        </p:nvPicPr>
        <p:blipFill>
          <a:blip r:embed="rId2">
            <a:lum bright="-40000"/>
          </a:blip>
          <a:srcRect/>
          <a:stretch>
            <a:fillRect/>
          </a:stretch>
        </p:blipFill>
        <p:spPr bwMode="auto">
          <a:xfrm>
            <a:off x="1285852" y="1500174"/>
            <a:ext cx="7000924" cy="381264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5" name="Picture 3" descr="42-171040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9888" y="2214563"/>
            <a:ext cx="6870700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10" name="Rectangle 5"/>
          <p:cNvSpPr>
            <a:spLocks noChangeArrowheads="1"/>
          </p:cNvSpPr>
          <p:nvPr/>
        </p:nvSpPr>
        <p:spPr bwMode="auto">
          <a:xfrm>
            <a:off x="1655763" y="2212975"/>
            <a:ext cx="6870700" cy="3200400"/>
          </a:xfrm>
          <a:prstGeom prst="rect">
            <a:avLst/>
          </a:prstGeom>
          <a:solidFill>
            <a:srgbClr val="99CCFF">
              <a:alpha val="89803"/>
            </a:srgbClr>
          </a:solidFill>
          <a:ln w="2857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80911" name="Line 6"/>
          <p:cNvSpPr>
            <a:spLocks noChangeShapeType="1"/>
          </p:cNvSpPr>
          <p:nvPr/>
        </p:nvSpPr>
        <p:spPr bwMode="auto">
          <a:xfrm>
            <a:off x="6066532" y="2212975"/>
            <a:ext cx="0" cy="32004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80912" name="Line 7"/>
          <p:cNvSpPr>
            <a:spLocks noChangeShapeType="1"/>
          </p:cNvSpPr>
          <p:nvPr/>
        </p:nvSpPr>
        <p:spPr bwMode="auto">
          <a:xfrm flipV="1">
            <a:off x="1655763" y="3171799"/>
            <a:ext cx="68707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80913" name="Line 8"/>
          <p:cNvSpPr>
            <a:spLocks noChangeShapeType="1"/>
          </p:cNvSpPr>
          <p:nvPr/>
        </p:nvSpPr>
        <p:spPr bwMode="auto">
          <a:xfrm>
            <a:off x="1655763" y="2212975"/>
            <a:ext cx="1812366" cy="940109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80914" name="Rectangle 9"/>
          <p:cNvSpPr>
            <a:spLocks noChangeArrowheads="1"/>
          </p:cNvSpPr>
          <p:nvPr/>
        </p:nvSpPr>
        <p:spPr bwMode="auto">
          <a:xfrm>
            <a:off x="1712781" y="2785966"/>
            <a:ext cx="1134935" cy="33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704" tIns="40352" rIns="80704" bIns="40352">
            <a:spAutoFit/>
          </a:bodyPr>
          <a:lstStyle/>
          <a:p>
            <a:pPr defTabSz="801688" eaLnBrk="0" hangingPunct="0"/>
            <a:r>
              <a:rPr lang="pt-BR" sz="1600" dirty="0">
                <a:solidFill>
                  <a:schemeClr val="tx2"/>
                </a:solidFill>
                <a:latin typeface="Arial Unicode MS" pitchFamily="34" charset="-128"/>
              </a:rPr>
              <a:t>PRODUTO</a:t>
            </a:r>
          </a:p>
        </p:txBody>
      </p:sp>
      <p:sp>
        <p:nvSpPr>
          <p:cNvPr id="80915" name="Rectangle 10"/>
          <p:cNvSpPr>
            <a:spLocks noChangeArrowheads="1"/>
          </p:cNvSpPr>
          <p:nvPr/>
        </p:nvSpPr>
        <p:spPr bwMode="auto">
          <a:xfrm>
            <a:off x="2269388" y="2297916"/>
            <a:ext cx="1156656" cy="33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704" tIns="40352" rIns="80704" bIns="40352">
            <a:spAutoFit/>
          </a:bodyPr>
          <a:lstStyle/>
          <a:p>
            <a:pPr defTabSz="801688" eaLnBrk="0" hangingPunct="0"/>
            <a:r>
              <a:rPr lang="pt-BR" sz="1600" dirty="0">
                <a:solidFill>
                  <a:schemeClr val="tx2"/>
                </a:solidFill>
                <a:latin typeface="Arial Unicode MS" pitchFamily="34" charset="-128"/>
              </a:rPr>
              <a:t>MERCADO</a:t>
            </a:r>
          </a:p>
        </p:txBody>
      </p:sp>
      <p:sp>
        <p:nvSpPr>
          <p:cNvPr id="223243" name="Rectangle 11"/>
          <p:cNvSpPr>
            <a:spLocks noChangeArrowheads="1"/>
          </p:cNvSpPr>
          <p:nvPr/>
        </p:nvSpPr>
        <p:spPr bwMode="auto">
          <a:xfrm>
            <a:off x="4240591" y="2512428"/>
            <a:ext cx="950304" cy="329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0704" tIns="40352" rIns="80704" bIns="40352">
            <a:spAutoFit/>
          </a:bodyPr>
          <a:lstStyle/>
          <a:p>
            <a:pPr defTabSz="801688" eaLnBrk="0" hangingPunct="0">
              <a:defRPr/>
            </a:pPr>
            <a:r>
              <a:rPr lang="pt-BR" sz="16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   ATUAL</a:t>
            </a:r>
          </a:p>
        </p:txBody>
      </p:sp>
      <p:sp>
        <p:nvSpPr>
          <p:cNvPr id="223244" name="Rectangle 12"/>
          <p:cNvSpPr>
            <a:spLocks noChangeArrowheads="1"/>
          </p:cNvSpPr>
          <p:nvPr/>
        </p:nvSpPr>
        <p:spPr bwMode="auto">
          <a:xfrm>
            <a:off x="6809127" y="2482194"/>
            <a:ext cx="973383" cy="329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704" tIns="40352" rIns="80704" bIns="40352">
            <a:spAutoFit/>
          </a:bodyPr>
          <a:lstStyle/>
          <a:p>
            <a:pPr algn="ctr" defTabSz="801688" eaLnBrk="0" hangingPunct="0">
              <a:defRPr/>
            </a:pPr>
            <a:r>
              <a:rPr lang="pt-BR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NOVO</a:t>
            </a:r>
          </a:p>
        </p:txBody>
      </p:sp>
      <p:sp>
        <p:nvSpPr>
          <p:cNvPr id="80918" name="Rectangle 13"/>
          <p:cNvSpPr>
            <a:spLocks noChangeArrowheads="1"/>
          </p:cNvSpPr>
          <p:nvPr/>
        </p:nvSpPr>
        <p:spPr bwMode="auto">
          <a:xfrm>
            <a:off x="2125485" y="3652651"/>
            <a:ext cx="787395" cy="33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704" tIns="40352" rIns="80704" bIns="40352">
            <a:spAutoFit/>
          </a:bodyPr>
          <a:lstStyle/>
          <a:p>
            <a:pPr defTabSz="801688" eaLnBrk="0" hangingPunct="0"/>
            <a:r>
              <a:rPr lang="pt-BR" sz="1600" dirty="0">
                <a:solidFill>
                  <a:schemeClr val="tx2"/>
                </a:solidFill>
                <a:latin typeface="Arial Unicode MS" pitchFamily="34" charset="-128"/>
              </a:rPr>
              <a:t>ATUAL</a:t>
            </a:r>
          </a:p>
        </p:txBody>
      </p:sp>
      <p:sp>
        <p:nvSpPr>
          <p:cNvPr id="80919" name="Rectangle 14"/>
          <p:cNvSpPr>
            <a:spLocks noChangeArrowheads="1"/>
          </p:cNvSpPr>
          <p:nvPr/>
        </p:nvSpPr>
        <p:spPr bwMode="auto">
          <a:xfrm>
            <a:off x="2125485" y="4716572"/>
            <a:ext cx="733092" cy="33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704" tIns="40352" rIns="80704" bIns="40352">
            <a:spAutoFit/>
          </a:bodyPr>
          <a:lstStyle/>
          <a:p>
            <a:pPr defTabSz="801688" eaLnBrk="0" hangingPunct="0"/>
            <a:r>
              <a:rPr lang="pt-BR" sz="1600">
                <a:solidFill>
                  <a:schemeClr val="tx2"/>
                </a:solidFill>
                <a:latin typeface="Arial Unicode MS" pitchFamily="34" charset="-128"/>
              </a:rPr>
              <a:t>NOVO</a:t>
            </a:r>
          </a:p>
        </p:txBody>
      </p:sp>
      <p:sp>
        <p:nvSpPr>
          <p:cNvPr id="80920" name="Rectangle 15"/>
          <p:cNvSpPr>
            <a:spLocks noChangeArrowheads="1"/>
          </p:cNvSpPr>
          <p:nvPr/>
        </p:nvSpPr>
        <p:spPr bwMode="auto">
          <a:xfrm>
            <a:off x="4012518" y="3438139"/>
            <a:ext cx="1504196" cy="581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704" tIns="40352" rIns="80704" bIns="40352">
            <a:spAutoFit/>
          </a:bodyPr>
          <a:lstStyle/>
          <a:p>
            <a:pPr defTabSz="801688" eaLnBrk="0" hangingPunct="0"/>
            <a:r>
              <a:rPr lang="pt-BR" sz="1600" b="1" dirty="0">
                <a:latin typeface="Arial Unicode MS" pitchFamily="34" charset="-128"/>
              </a:rPr>
              <a:t>PENETRAÇÃO</a:t>
            </a:r>
          </a:p>
          <a:p>
            <a:pPr defTabSz="801688" eaLnBrk="0" hangingPunct="0"/>
            <a:r>
              <a:rPr lang="pt-BR" sz="1600" b="1" dirty="0">
                <a:latin typeface="Arial Unicode MS" pitchFamily="34" charset="-128"/>
              </a:rPr>
              <a:t>DE MERCADO</a:t>
            </a:r>
          </a:p>
        </p:txBody>
      </p:sp>
      <p:sp>
        <p:nvSpPr>
          <p:cNvPr id="80921" name="Rectangle 16"/>
          <p:cNvSpPr>
            <a:spLocks noChangeArrowheads="1"/>
          </p:cNvSpPr>
          <p:nvPr/>
        </p:nvSpPr>
        <p:spPr bwMode="auto">
          <a:xfrm>
            <a:off x="6202290" y="3449657"/>
            <a:ext cx="2112391" cy="581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704" tIns="40352" rIns="80704" bIns="40352">
            <a:spAutoFit/>
          </a:bodyPr>
          <a:lstStyle/>
          <a:p>
            <a:pPr defTabSz="801688" eaLnBrk="0" hangingPunct="0"/>
            <a:r>
              <a:rPr lang="pt-BR" sz="1600" b="1">
                <a:latin typeface="Arial Unicode MS" pitchFamily="34" charset="-128"/>
              </a:rPr>
              <a:t>DESENVOLVIMENTO</a:t>
            </a:r>
          </a:p>
          <a:p>
            <a:pPr defTabSz="801688" eaLnBrk="0" hangingPunct="0"/>
            <a:r>
              <a:rPr lang="pt-BR" sz="1600" b="1">
                <a:latin typeface="Arial Unicode MS" pitchFamily="34" charset="-128"/>
              </a:rPr>
              <a:t>     DE MERCADO</a:t>
            </a:r>
          </a:p>
        </p:txBody>
      </p:sp>
      <p:sp>
        <p:nvSpPr>
          <p:cNvPr id="80922" name="Rectangle 17"/>
          <p:cNvSpPr>
            <a:spLocks noChangeArrowheads="1"/>
          </p:cNvSpPr>
          <p:nvPr/>
        </p:nvSpPr>
        <p:spPr bwMode="auto">
          <a:xfrm>
            <a:off x="3694844" y="4551009"/>
            <a:ext cx="2112391" cy="581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704" tIns="40352" rIns="80704" bIns="40352">
            <a:spAutoFit/>
          </a:bodyPr>
          <a:lstStyle/>
          <a:p>
            <a:pPr algn="ctr" defTabSz="801688" eaLnBrk="0" hangingPunct="0"/>
            <a:r>
              <a:rPr lang="pt-BR" sz="1600" b="1">
                <a:latin typeface="Arial Unicode MS" pitchFamily="34" charset="-128"/>
              </a:rPr>
              <a:t>DESENVOLVIMENTO</a:t>
            </a:r>
          </a:p>
          <a:p>
            <a:pPr algn="ctr" defTabSz="801688" eaLnBrk="0" hangingPunct="0"/>
            <a:r>
              <a:rPr lang="pt-BR" sz="1600" b="1">
                <a:latin typeface="Arial Unicode MS" pitchFamily="34" charset="-128"/>
              </a:rPr>
              <a:t>DE PRODUTO</a:t>
            </a:r>
          </a:p>
        </p:txBody>
      </p:sp>
      <p:sp>
        <p:nvSpPr>
          <p:cNvPr id="80923" name="Rectangle 18"/>
          <p:cNvSpPr>
            <a:spLocks noChangeArrowheads="1"/>
          </p:cNvSpPr>
          <p:nvPr/>
        </p:nvSpPr>
        <p:spPr bwMode="auto">
          <a:xfrm>
            <a:off x="6385563" y="4664743"/>
            <a:ext cx="1808293" cy="33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704" tIns="40352" rIns="80704" bIns="40352">
            <a:spAutoFit/>
          </a:bodyPr>
          <a:lstStyle/>
          <a:p>
            <a:pPr algn="ctr" defTabSz="801688" eaLnBrk="0" hangingPunct="0"/>
            <a:r>
              <a:rPr lang="pt-BR" sz="1600" b="1">
                <a:latin typeface="Arial Unicode MS" pitchFamily="34" charset="-128"/>
              </a:rPr>
              <a:t>DIVERSIFICAÇÃO</a:t>
            </a:r>
          </a:p>
        </p:txBody>
      </p:sp>
      <p:sp>
        <p:nvSpPr>
          <p:cNvPr id="80924" name="Line 19"/>
          <p:cNvSpPr>
            <a:spLocks noChangeShapeType="1"/>
          </p:cNvSpPr>
          <p:nvPr/>
        </p:nvSpPr>
        <p:spPr bwMode="auto">
          <a:xfrm flipV="1">
            <a:off x="1655763" y="4310583"/>
            <a:ext cx="68707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80925" name="Line 20"/>
          <p:cNvSpPr>
            <a:spLocks noChangeShapeType="1"/>
          </p:cNvSpPr>
          <p:nvPr/>
        </p:nvSpPr>
        <p:spPr bwMode="auto">
          <a:xfrm>
            <a:off x="3468129" y="2212975"/>
            <a:ext cx="0" cy="32004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223260" name="Line 28"/>
          <p:cNvSpPr>
            <a:spLocks noChangeShapeType="1"/>
          </p:cNvSpPr>
          <p:nvPr/>
        </p:nvSpPr>
        <p:spPr bwMode="auto">
          <a:xfrm>
            <a:off x="0" y="221456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pt-BR"/>
          </a:p>
        </p:txBody>
      </p:sp>
      <p:sp>
        <p:nvSpPr>
          <p:cNvPr id="223261" name="Line 29"/>
          <p:cNvSpPr>
            <a:spLocks noChangeShapeType="1"/>
          </p:cNvSpPr>
          <p:nvPr/>
        </p:nvSpPr>
        <p:spPr bwMode="auto">
          <a:xfrm>
            <a:off x="0" y="540226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pt-BR"/>
          </a:p>
        </p:txBody>
      </p:sp>
      <p:sp>
        <p:nvSpPr>
          <p:cNvPr id="30" name="Título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t-BR" dirty="0" smtClean="0"/>
              <a:t>Matriz de </a:t>
            </a:r>
            <a:r>
              <a:rPr lang="pt-BR" dirty="0" err="1" smtClean="0"/>
              <a:t>Ansoff</a:t>
            </a:r>
            <a:endParaRPr lang="pt-BR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0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23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3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0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0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80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0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0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0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0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0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0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14" grpId="0"/>
      <p:bldP spid="80915" grpId="0"/>
      <p:bldP spid="223243" grpId="0"/>
      <p:bldP spid="223244" grpId="0"/>
      <p:bldP spid="80918" grpId="0"/>
      <p:bldP spid="80919" grpId="0"/>
      <p:bldP spid="80920" grpId="0"/>
      <p:bldP spid="80921" grpId="0"/>
      <p:bldP spid="80922" grpId="0"/>
      <p:bldP spid="809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/>
        </p:nvGraphicFramePr>
        <p:xfrm>
          <a:off x="428596" y="142852"/>
          <a:ext cx="8286808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Grupo 2"/>
          <p:cNvGrpSpPr/>
          <p:nvPr/>
        </p:nvGrpSpPr>
        <p:grpSpPr>
          <a:xfrm>
            <a:off x="3143222" y="2000240"/>
            <a:ext cx="2857538" cy="2643221"/>
            <a:chOff x="2714634" y="1857380"/>
            <a:chExt cx="2857538" cy="2643221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4" name="Elipse 3"/>
            <p:cNvSpPr/>
            <p:nvPr/>
          </p:nvSpPr>
          <p:spPr>
            <a:xfrm>
              <a:off x="2714634" y="1857380"/>
              <a:ext cx="2857538" cy="2643221"/>
            </a:xfrm>
            <a:prstGeom prst="ellipse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6" name="Elipse 4"/>
            <p:cNvSpPr/>
            <p:nvPr/>
          </p:nvSpPr>
          <p:spPr>
            <a:xfrm>
              <a:off x="3133111" y="2244470"/>
              <a:ext cx="2020584" cy="186904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800" kern="1200" dirty="0" smtClean="0"/>
                <a:t>CONSEQUÊNCIAS</a:t>
              </a:r>
              <a:endParaRPr lang="pt-BR" sz="1800" kern="1200" dirty="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t="7100"/>
          <a:stretch>
            <a:fillRect/>
          </a:stretch>
        </p:blipFill>
        <p:spPr bwMode="auto">
          <a:xfrm>
            <a:off x="357158" y="285728"/>
            <a:ext cx="3209925" cy="448629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t="11309"/>
          <a:stretch>
            <a:fillRect/>
          </a:stretch>
        </p:blipFill>
        <p:spPr bwMode="auto">
          <a:xfrm>
            <a:off x="2686050" y="4500570"/>
            <a:ext cx="6457950" cy="212884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CaixaDeTexto 3"/>
          <p:cNvSpPr txBox="1"/>
          <p:nvPr/>
        </p:nvSpPr>
        <p:spPr>
          <a:xfrm>
            <a:off x="3571868" y="1183191"/>
            <a:ext cx="5429288" cy="324594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2400" dirty="0" smtClean="0"/>
              <a:t>Os estrategistas devem escolher entre todas as escolas, como pratos em um bufê, ou devem combiná-las em pratos palatáveis, como os </a:t>
            </a:r>
            <a:r>
              <a:rPr lang="pt-BR" sz="2400" i="1" dirty="0" err="1" smtClean="0"/>
              <a:t>chefs</a:t>
            </a:r>
            <a:r>
              <a:rPr lang="pt-BR" sz="2400" dirty="0" smtClean="0"/>
              <a:t> na cozinha?</a:t>
            </a:r>
            <a:endParaRPr lang="pt-BR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71470" y="214290"/>
            <a:ext cx="7000924" cy="500066"/>
            <a:chOff x="-71470" y="214290"/>
            <a:chExt cx="7000924" cy="500066"/>
          </a:xfrm>
        </p:grpSpPr>
        <p:sp>
          <p:nvSpPr>
            <p:cNvPr id="3" name="Retângulo 2"/>
            <p:cNvSpPr/>
            <p:nvPr/>
          </p:nvSpPr>
          <p:spPr>
            <a:xfrm>
              <a:off x="-71470" y="214290"/>
              <a:ext cx="7000924" cy="50006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824709" y="345024"/>
              <a:ext cx="59618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pt-BR" b="1" dirty="0" smtClean="0">
                  <a:solidFill>
                    <a:schemeClr val="bg1"/>
                  </a:solidFill>
                </a:rPr>
                <a:t>PALAVRAS-CHAVE DAS DEFINIÇÕES DE ESTRATÉGIA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CaixaDeTexto 7"/>
          <p:cNvSpPr txBox="1"/>
          <p:nvPr/>
        </p:nvSpPr>
        <p:spPr>
          <a:xfrm>
            <a:off x="1214414" y="714356"/>
            <a:ext cx="7286676" cy="563231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-Ter uma visão macro do negócio e do mercado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Saber o que se quer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Ter uma visão de futuro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Analisar os pontos positivos e negativos da própria empresa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Conhecer as ameaças e oportunidades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Conhecer o concorrente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Capacidade de aproveitar as oportunidades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Planejamento para atingir o sucesso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É o caminho, como chegar aonde se quer chegar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Definir a maneira de executar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Desenvolver novos mercados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Inovação, criatividade e comunicação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Definir o tempo em que se vai executar as ações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Otimizar os recursos disponíveis para se atingir objetivos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 smtClean="0">
                <a:solidFill>
                  <a:sysClr val="windowText" lastClr="000000"/>
                </a:solidFill>
              </a:rPr>
              <a:t>- Monitorar e controlar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7181156" y="785794"/>
            <a:ext cx="1319940" cy="408623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pt-BR" b="1" dirty="0" smtClean="0"/>
              <a:t>O QUE SOU</a:t>
            </a:r>
            <a:endParaRPr lang="pt-BR" b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6182955" y="1285860"/>
            <a:ext cx="2377068" cy="408623"/>
          </a:xfrm>
          <a:prstGeom prst="round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pt-BR" b="1" dirty="0" smtClean="0"/>
              <a:t>ONDE QUERO CHEGAR</a:t>
            </a:r>
            <a:endParaRPr lang="pt-BR" b="1" dirty="0"/>
          </a:p>
        </p:txBody>
      </p:sp>
      <p:sp>
        <p:nvSpPr>
          <p:cNvPr id="9" name="CaixaDeTexto 8"/>
          <p:cNvSpPr txBox="1"/>
          <p:nvPr/>
        </p:nvSpPr>
        <p:spPr>
          <a:xfrm>
            <a:off x="6858016" y="3429000"/>
            <a:ext cx="1696167" cy="408623"/>
          </a:xfrm>
          <a:prstGeom prst="round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pt-BR" b="1" dirty="0" smtClean="0"/>
              <a:t>COMO CHEGAR</a:t>
            </a:r>
            <a:endParaRPr lang="pt-BR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7072330" y="2345288"/>
            <a:ext cx="1461654" cy="408623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pt-BR" b="1" dirty="0" smtClean="0"/>
              <a:t>ONDE ESTOU</a:t>
            </a:r>
            <a:endParaRPr lang="pt-BR" b="1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7133472" y="5488560"/>
            <a:ext cx="1420673" cy="408623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pt-BR" b="1" dirty="0" smtClean="0"/>
              <a:t>O QUE USAR</a:t>
            </a:r>
            <a:endParaRPr lang="pt-BR" b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6500826" y="5917188"/>
            <a:ext cx="2088649" cy="408623"/>
          </a:xfrm>
          <a:prstGeom prst="round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pt-BR" b="1" dirty="0" smtClean="0"/>
              <a:t>COMO ESTOU INDO</a:t>
            </a:r>
            <a:endParaRPr lang="pt-BR" b="1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6607366" y="5072074"/>
            <a:ext cx="1964406" cy="408623"/>
          </a:xfrm>
          <a:prstGeom prst="round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pt-BR" b="1" dirty="0" smtClean="0"/>
              <a:t>QUANDO CHEGAR</a:t>
            </a:r>
            <a:endParaRPr lang="pt-BR" b="1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7072622" y="4306261"/>
            <a:ext cx="1480478" cy="408623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pt-BR" b="1" dirty="0" smtClean="0"/>
              <a:t>O QUE FAZER</a:t>
            </a:r>
            <a:endParaRPr lang="pt-BR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1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2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3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2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2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2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5" dur="2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2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3" dur="2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rm.comunique-se.com.br/arq/120/arq_120_390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142852"/>
            <a:ext cx="4495800" cy="3028950"/>
          </a:xfrm>
          <a:prstGeom prst="rect">
            <a:avLst/>
          </a:prstGeom>
          <a:noFill/>
        </p:spPr>
      </p:pic>
      <p:pic>
        <p:nvPicPr>
          <p:cNvPr id="1028" name="Picture 4" descr="http://mrm.comunique-se.com.br/arq/120/arq_120_390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642918"/>
            <a:ext cx="4429156" cy="2357454"/>
          </a:xfrm>
          <a:prstGeom prst="rect">
            <a:avLst/>
          </a:prstGeom>
          <a:noFill/>
        </p:spPr>
      </p:pic>
      <p:sp>
        <p:nvSpPr>
          <p:cNvPr id="4" name="Retângulo 3"/>
          <p:cNvSpPr/>
          <p:nvPr/>
        </p:nvSpPr>
        <p:spPr>
          <a:xfrm>
            <a:off x="285720" y="3214686"/>
            <a:ext cx="3420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400" i="1" dirty="0" smtClean="0"/>
              <a:t>estudo da Hoper Consultoria no ano de 2004</a:t>
            </a:r>
          </a:p>
          <a:p>
            <a:r>
              <a:rPr lang="pt-BR" sz="1400" i="1" dirty="0" smtClean="0"/>
              <a:t>Fonte: Estácio Participações</a:t>
            </a:r>
            <a:endParaRPr lang="pt-BR" sz="1400" i="1" dirty="0"/>
          </a:p>
        </p:txBody>
      </p:sp>
      <p:sp>
        <p:nvSpPr>
          <p:cNvPr id="6" name="Retângulo 5"/>
          <p:cNvSpPr/>
          <p:nvPr/>
        </p:nvSpPr>
        <p:spPr>
          <a:xfrm>
            <a:off x="214282" y="4286256"/>
            <a:ext cx="40005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u="sng" dirty="0" smtClean="0">
                <a:hlinkClick r:id="rId4"/>
              </a:rPr>
              <a:t>Ensino superior</a:t>
            </a:r>
            <a:r>
              <a:rPr lang="pt-BR" sz="1600" dirty="0" smtClean="0"/>
              <a:t> completo: 4.558.845</a:t>
            </a:r>
            <a:endParaRPr lang="pt-BR" sz="1600" dirty="0"/>
          </a:p>
        </p:txBody>
      </p:sp>
      <p:sp>
        <p:nvSpPr>
          <p:cNvPr id="7" name="Retângulo 6"/>
          <p:cNvSpPr/>
          <p:nvPr/>
        </p:nvSpPr>
        <p:spPr>
          <a:xfrm>
            <a:off x="285720" y="4643446"/>
            <a:ext cx="18329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200" i="1" dirty="0" smtClean="0"/>
              <a:t>Tribunal Superior Eleitoral.</a:t>
            </a:r>
            <a:endParaRPr lang="pt-BR" sz="1200" i="1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 r="56055" b="53125"/>
          <a:stretch>
            <a:fillRect/>
          </a:stretch>
        </p:blipFill>
        <p:spPr bwMode="auto">
          <a:xfrm>
            <a:off x="4572000" y="3214686"/>
            <a:ext cx="428624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357290" y="1500174"/>
            <a:ext cx="2044149" cy="1015663"/>
          </a:xfrm>
          <a:prstGeom prst="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pt-BR" sz="6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Vídeo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57148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Líderes vêem o caminho</a:t>
            </a:r>
            <a:endParaRPr lang="pt-B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0" y="2071678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Líderes vêem as conexões</a:t>
            </a:r>
            <a:endParaRPr lang="pt-B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-32" y="3500438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Líderes vêem os outros</a:t>
            </a:r>
            <a:endParaRPr lang="pt-B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-32" y="500600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Líderes vêem a si mesmo</a:t>
            </a:r>
            <a:endParaRPr lang="pt-B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428596" y="1071546"/>
            <a:ext cx="850112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Procure ser uma pessoa de valor, mais do que procurar ser uma pessoa de sucesso.</a:t>
            </a:r>
          </a:p>
        </p:txBody>
      </p:sp>
      <p:sp>
        <p:nvSpPr>
          <p:cNvPr id="4" name="Retângulo 3"/>
          <p:cNvSpPr/>
          <p:nvPr/>
        </p:nvSpPr>
        <p:spPr>
          <a:xfrm>
            <a:off x="0" y="4071942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t-BR" sz="5400" b="1" dirty="0" smtClean="0">
                <a:ln w="31550" cmpd="sng">
                  <a:gradFill>
                    <a:gsLst>
                      <a:gs pos="70000">
                        <a:srgbClr val="7D3C4A">
                          <a:shade val="50000"/>
                          <a:satMod val="190000"/>
                        </a:srgbClr>
                      </a:gs>
                      <a:gs pos="0">
                        <a:srgbClr val="7D3C4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DEF5FA">
                    <a:lumMod val="5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 sucesso é conseqüência. </a:t>
            </a:r>
            <a:endParaRPr lang="pt-BR" sz="5400" b="1" dirty="0">
              <a:ln w="31550" cmpd="sng">
                <a:gradFill>
                  <a:gsLst>
                    <a:gs pos="70000">
                      <a:srgbClr val="7D3C4A">
                        <a:shade val="50000"/>
                        <a:satMod val="190000"/>
                      </a:srgbClr>
                    </a:gs>
                    <a:gs pos="0">
                      <a:srgbClr val="7D3C4A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DEF5FA">
                  <a:lumMod val="5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C:\Documents and Settings\Lidiane\Meus documentos\Minhas imagens\200304869-001.jpg"/>
          <p:cNvPicPr>
            <a:picLocks noChangeAspect="1" noChangeArrowheads="1"/>
          </p:cNvPicPr>
          <p:nvPr/>
        </p:nvPicPr>
        <p:blipFill>
          <a:blip r:embed="rId2"/>
          <a:srcRect t="5621"/>
          <a:stretch>
            <a:fillRect/>
          </a:stretch>
        </p:blipFill>
        <p:spPr bwMode="auto">
          <a:xfrm>
            <a:off x="0" y="0"/>
            <a:ext cx="5286380" cy="6858000"/>
          </a:xfrm>
          <a:prstGeom prst="rect">
            <a:avLst/>
          </a:prstGeom>
          <a:noFill/>
        </p:spPr>
      </p:pic>
      <p:sp>
        <p:nvSpPr>
          <p:cNvPr id="15" name="CaixaDeTexto 14">
            <a:hlinkClick r:id="rId3"/>
          </p:cNvPr>
          <p:cNvSpPr txBox="1"/>
          <p:nvPr/>
        </p:nvSpPr>
        <p:spPr>
          <a:xfrm>
            <a:off x="5357818" y="2000240"/>
            <a:ext cx="3672800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32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Foi muito </a:t>
            </a:r>
          </a:p>
          <a:p>
            <a:pPr algn="ctr"/>
            <a:r>
              <a:rPr lang="pt-BR" sz="32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Bom </a:t>
            </a:r>
          </a:p>
          <a:p>
            <a:pPr algn="ctr"/>
            <a:r>
              <a:rPr lang="pt-BR" sz="32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Aprender</a:t>
            </a:r>
          </a:p>
          <a:p>
            <a:pPr algn="ctr"/>
            <a:r>
              <a:rPr lang="pt-BR" sz="32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Com </a:t>
            </a:r>
          </a:p>
          <a:p>
            <a:pPr algn="ctr"/>
            <a:r>
              <a:rPr lang="pt-BR" sz="32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Vocês!!!</a:t>
            </a:r>
          </a:p>
          <a:p>
            <a:pPr algn="ctr"/>
            <a:endParaRPr lang="pt-BR" sz="3200" b="1" cap="all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  <a:p>
            <a:pPr algn="ctr"/>
            <a:r>
              <a:rPr lang="pt-BR" sz="32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Até a próxima</a:t>
            </a:r>
            <a:endParaRPr lang="pt-BR" sz="3200" b="1" cap="all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57159" y="142852"/>
            <a:ext cx="8786842" cy="613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latin typeface="Arial" pitchFamily="34" charset="0"/>
                <a:cs typeface="Arial" pitchFamily="34" charset="0"/>
              </a:rPr>
              <a:t>Bibliografia</a:t>
            </a:r>
          </a:p>
          <a:p>
            <a:pPr>
              <a:lnSpc>
                <a:spcPct val="90000"/>
              </a:lnSpc>
              <a:buFontTx/>
              <a:buNone/>
            </a:pPr>
            <a:endParaRPr lang="pt-B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AAKER, David A. Administração estratégica de Mercado. 5ª ed. Porto Alegre: </a:t>
            </a:r>
            <a:r>
              <a:rPr lang="pt-BR" dirty="0" err="1" smtClean="0">
                <a:latin typeface="Arial" pitchFamily="34" charset="0"/>
                <a:cs typeface="Arial" pitchFamily="34" charset="0"/>
              </a:rPr>
              <a:t>Bookman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, 2001.</a:t>
            </a:r>
          </a:p>
          <a:p>
            <a:pPr>
              <a:lnSpc>
                <a:spcPct val="90000"/>
              </a:lnSpc>
              <a:buFontTx/>
              <a:buNone/>
            </a:pPr>
            <a:endParaRPr lang="pt-B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ANSOFF, H. Igor &amp; </a:t>
            </a:r>
            <a:r>
              <a:rPr lang="pt-BR" dirty="0" err="1" smtClean="0">
                <a:latin typeface="Arial" pitchFamily="34" charset="0"/>
                <a:cs typeface="Arial" pitchFamily="34" charset="0"/>
              </a:rPr>
              <a:t>McDONNELL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, Edward J. Implantando a administração estratégica. 2.ed. São Paulo: Atlas, 1993.</a:t>
            </a:r>
          </a:p>
          <a:p>
            <a:pPr>
              <a:lnSpc>
                <a:spcPct val="90000"/>
              </a:lnSpc>
              <a:buFontTx/>
              <a:buNone/>
            </a:pPr>
            <a:endParaRPr lang="pt-B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MINTZBERG, Henry </a:t>
            </a:r>
            <a:r>
              <a:rPr lang="pt-BR" dirty="0" err="1" smtClean="0">
                <a:latin typeface="Arial" pitchFamily="34" charset="0"/>
                <a:cs typeface="Arial" pitchFamily="34" charset="0"/>
              </a:rPr>
              <a:t>et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dirty="0" err="1" smtClean="0">
                <a:latin typeface="Arial" pitchFamily="34" charset="0"/>
                <a:cs typeface="Arial" pitchFamily="34" charset="0"/>
              </a:rPr>
              <a:t>all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. Safári de Estratégia. RS, </a:t>
            </a:r>
            <a:r>
              <a:rPr lang="pt-BR" dirty="0" err="1" smtClean="0">
                <a:latin typeface="Arial" pitchFamily="34" charset="0"/>
                <a:cs typeface="Arial" pitchFamily="34" charset="0"/>
              </a:rPr>
              <a:t>Bookman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, 2007</a:t>
            </a:r>
          </a:p>
          <a:p>
            <a:pPr>
              <a:lnSpc>
                <a:spcPct val="90000"/>
              </a:lnSpc>
              <a:buFontTx/>
              <a:buNone/>
            </a:pPr>
            <a:endParaRPr lang="pt-B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MINTZBERG, Henry. Ascensão e queda do Planejamento Estratégico. Porto Alegre: </a:t>
            </a:r>
            <a:r>
              <a:rPr lang="pt-BR" dirty="0" err="1" smtClean="0">
                <a:latin typeface="Arial" pitchFamily="34" charset="0"/>
                <a:cs typeface="Arial" pitchFamily="34" charset="0"/>
              </a:rPr>
              <a:t>Bookman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, 2004</a:t>
            </a:r>
          </a:p>
          <a:p>
            <a:pPr>
              <a:lnSpc>
                <a:spcPct val="90000"/>
              </a:lnSpc>
              <a:buFontTx/>
              <a:buNone/>
            </a:pPr>
            <a:endParaRPr lang="pt-B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PORTER, Michael E. Estratégia Competitiva – Técnica para Análise de Indústrias e da Concorrência. RJ: Ed. Campus : </a:t>
            </a:r>
            <a:r>
              <a:rPr lang="pt-BR" dirty="0" err="1" smtClean="0">
                <a:latin typeface="Arial" pitchFamily="34" charset="0"/>
                <a:cs typeface="Arial" pitchFamily="34" charset="0"/>
              </a:rPr>
              <a:t>Elsevier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, 2004</a:t>
            </a:r>
          </a:p>
          <a:p>
            <a:pPr>
              <a:lnSpc>
                <a:spcPct val="90000"/>
              </a:lnSpc>
              <a:buFontTx/>
              <a:buNone/>
            </a:pPr>
            <a:endParaRPr lang="pt-B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pt-B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REBOUÇAS, Djalma P. de Oliveira. Planejamento Estratégico - conceitos, metodologia e práticas. SP: 24ª  Atlas, 2007</a:t>
            </a:r>
          </a:p>
          <a:p>
            <a:pPr>
              <a:lnSpc>
                <a:spcPct val="90000"/>
              </a:lnSpc>
              <a:buFontTx/>
              <a:buNone/>
            </a:pPr>
            <a:endParaRPr lang="pt-B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pt-BR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REBOUÇAS, Djalma P. de Oliveira. Estratégia Empresarial e Vantagem Competitiva. SP: Atlas, 2007.</a:t>
            </a:r>
          </a:p>
          <a:p>
            <a:endParaRPr lang="pt-B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/>
        </p:nvGraphicFramePr>
        <p:xfrm>
          <a:off x="428596" y="142852"/>
          <a:ext cx="8286808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CaixaDeTexto 2"/>
          <p:cNvSpPr txBox="1"/>
          <p:nvPr/>
        </p:nvSpPr>
        <p:spPr>
          <a:xfrm>
            <a:off x="5715008" y="642918"/>
            <a:ext cx="2416046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pt-BR" dirty="0" smtClean="0"/>
              <a:t>Empresas Inchadas?</a:t>
            </a:r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7643834" y="2143116"/>
            <a:ext cx="978153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pt-BR" dirty="0" smtClean="0"/>
              <a:t>Locais?</a:t>
            </a:r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6357950" y="5214950"/>
            <a:ext cx="278605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dirty="0" smtClean="0"/>
              <a:t>Sempre fizemos assim,</a:t>
            </a:r>
          </a:p>
          <a:p>
            <a:r>
              <a:rPr lang="pt-BR" dirty="0" smtClean="0"/>
              <a:t>sempre deu certo.</a:t>
            </a: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2071670" y="5429264"/>
            <a:ext cx="1357322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Foco no produto processos</a:t>
            </a: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500034" y="3500438"/>
            <a:ext cx="114297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dirty="0" smtClean="0"/>
              <a:t>Lentas e pesadas</a:t>
            </a:r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928662" y="987966"/>
            <a:ext cx="1785950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dirty="0" smtClean="0"/>
              <a:t>Individualistas</a:t>
            </a:r>
            <a:endParaRPr lang="pt-BR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so">
  <a:themeElements>
    <a:clrScheme name="Concurso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urso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4862</TotalTime>
  <Words>4776</Words>
  <Application>Microsoft Office PowerPoint</Application>
  <PresentationFormat>Apresentação na tela (4:3)</PresentationFormat>
  <Paragraphs>772</Paragraphs>
  <Slides>87</Slides>
  <Notes>0</Notes>
  <HiddenSlides>2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87</vt:i4>
      </vt:variant>
    </vt:vector>
  </HeadingPairs>
  <TitlesOfParts>
    <vt:vector size="88" baseType="lpstr">
      <vt:lpstr>Concurso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Modelo Steiner</vt:lpstr>
      <vt:lpstr>Matriz BCG</vt:lpstr>
      <vt:lpstr>Matriz de Ansoff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</vt:vector>
  </TitlesOfParts>
  <Company>=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PÓS FIC</dc:title>
  <dc:subject>Adminsitração Estratégica</dc:subject>
  <dc:creator>Mauro Romero</dc:creator>
  <cp:lastModifiedBy>Usuario</cp:lastModifiedBy>
  <cp:revision>450</cp:revision>
  <dcterms:created xsi:type="dcterms:W3CDTF">2008-07-19T12:25:18Z</dcterms:created>
  <dcterms:modified xsi:type="dcterms:W3CDTF">2008-12-06T18:34:46Z</dcterms:modified>
</cp:coreProperties>
</file>